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99300" cy="1022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9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9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84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2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0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7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7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AF50-84BC-407F-A6AB-31D3A9F8523D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0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Medical Image Processing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Ex. No. </a:t>
            </a:r>
            <a:r>
              <a:rPr lang="en-US" sz="4000" dirty="0" smtClean="0"/>
              <a:t>3</a:t>
            </a:r>
            <a:endParaRPr lang="en-US" sz="4000" dirty="0" smtClean="0"/>
          </a:p>
          <a:p>
            <a:r>
              <a:rPr lang="en-US" sz="4000" dirty="0" smtClean="0"/>
              <a:t>Due: </a:t>
            </a:r>
            <a:r>
              <a:rPr lang="en-US" sz="4000" dirty="0" smtClean="0"/>
              <a:t>17.01.2018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9142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</a:t>
            </a:r>
            <a:r>
              <a:rPr lang="en-US" dirty="0" smtClean="0"/>
              <a:t>(your sample images):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Wiener filtering for </a:t>
            </a:r>
            <a:r>
              <a:rPr lang="en-US" dirty="0" err="1" smtClean="0"/>
              <a:t>debluring</a:t>
            </a:r>
            <a:r>
              <a:rPr lang="en-US" dirty="0" smtClean="0"/>
              <a:t>: blur your sample image using a Gaussian blur kernel and then apply Wiener filter to </a:t>
            </a:r>
            <a:r>
              <a:rPr lang="en-US" dirty="0" err="1" smtClean="0"/>
              <a:t>deblur</a:t>
            </a:r>
            <a:r>
              <a:rPr lang="en-US" dirty="0" smtClean="0"/>
              <a:t> the image and then compare the original image to the </a:t>
            </a:r>
            <a:r>
              <a:rPr lang="en-US" dirty="0" err="1" smtClean="0"/>
              <a:t>deblurred</a:t>
            </a:r>
            <a:r>
              <a:rPr lang="en-US" dirty="0" smtClean="0"/>
              <a:t> images.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Implement Canny edge detection algorithm on a sample image.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2867</TotalTime>
  <Words>63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Medical Image Processing  </vt:lpstr>
      <vt:lpstr>Tasks (your sample images):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Image Processing Exercise no. 1 due: 14.11.2017</dc:title>
  <dc:creator>Amir</dc:creator>
  <cp:lastModifiedBy>Amir</cp:lastModifiedBy>
  <cp:revision>44</cp:revision>
  <cp:lastPrinted>2017-11-07T14:55:57Z</cp:lastPrinted>
  <dcterms:created xsi:type="dcterms:W3CDTF">2017-11-06T15:41:57Z</dcterms:created>
  <dcterms:modified xsi:type="dcterms:W3CDTF">2018-01-07T22:20:04Z</dcterms:modified>
</cp:coreProperties>
</file>