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0" r:id="rId5"/>
    <p:sldId id="272" r:id="rId6"/>
    <p:sldId id="271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1" r:id="rId15"/>
    <p:sldId id="280" r:id="rId16"/>
    <p:sldId id="282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5E35-8D3E-44D0-8DAD-0A05B49ADD5A}" type="datetimeFigureOut">
              <a:rPr lang="de-DE" smtClean="0"/>
              <a:t>29.01.2017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36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5E35-8D3E-44D0-8DAD-0A05B49ADD5A}" type="datetimeFigureOut">
              <a:rPr lang="de-DE" smtClean="0"/>
              <a:t>29.01.2017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209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5E35-8D3E-44D0-8DAD-0A05B49ADD5A}" type="datetimeFigureOut">
              <a:rPr lang="de-DE" smtClean="0"/>
              <a:t>29.01.2017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9760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5E35-8D3E-44D0-8DAD-0A05B49ADD5A}" type="datetimeFigureOut">
              <a:rPr lang="de-DE" smtClean="0"/>
              <a:t>29.01.2017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9019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5E35-8D3E-44D0-8DAD-0A05B49ADD5A}" type="datetimeFigureOut">
              <a:rPr lang="de-DE" smtClean="0"/>
              <a:t>29.01.2017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4281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5E35-8D3E-44D0-8DAD-0A05B49ADD5A}" type="datetimeFigureOut">
              <a:rPr lang="de-DE" smtClean="0"/>
              <a:t>29.01.2017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0646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5E35-8D3E-44D0-8DAD-0A05B49ADD5A}" type="datetimeFigureOut">
              <a:rPr lang="de-DE" smtClean="0"/>
              <a:t>29.01.2017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3753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5E35-8D3E-44D0-8DAD-0A05B49ADD5A}" type="datetimeFigureOut">
              <a:rPr lang="de-DE" smtClean="0"/>
              <a:t>29.01.2017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8651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5E35-8D3E-44D0-8DAD-0A05B49ADD5A}" type="datetimeFigureOut">
              <a:rPr lang="de-DE" smtClean="0"/>
              <a:t>29.01.2017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98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5E35-8D3E-44D0-8DAD-0A05B49ADD5A}" type="datetimeFigureOut">
              <a:rPr lang="de-DE" smtClean="0"/>
              <a:t>29.01.2017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0505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5E35-8D3E-44D0-8DAD-0A05B49ADD5A}" type="datetimeFigureOut">
              <a:rPr lang="de-DE" smtClean="0"/>
              <a:t>29.01.2017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4945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55E35-8D3E-44D0-8DAD-0A05B49ADD5A}" type="datetimeFigureOut">
              <a:rPr lang="de-DE" smtClean="0"/>
              <a:t>29.01.2017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7579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58129"/>
            <a:ext cx="9144000" cy="2387600"/>
          </a:xfrm>
        </p:spPr>
        <p:txBody>
          <a:bodyPr/>
          <a:lstStyle/>
          <a:p>
            <a:r>
              <a:rPr lang="de-DE" dirty="0" smtClean="0"/>
              <a:t>Medical Image Processing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4000" dirty="0" smtClean="0"/>
              <a:t>Morphological Operations</a:t>
            </a:r>
            <a:endParaRPr lang="de-DE" sz="4000" dirty="0"/>
          </a:p>
        </p:txBody>
      </p:sp>
    </p:spTree>
    <p:extLst>
      <p:ext uri="{BB962C8B-B14F-4D97-AF65-F5344CB8AC3E}">
        <p14:creationId xmlns:p14="http://schemas.microsoft.com/office/powerpoint/2010/main" val="238899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Combined operations 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02589"/>
                <a:ext cx="10515600" cy="4874374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de-DE" dirty="0" smtClean="0"/>
              </a:p>
              <a:p>
                <a:pPr marL="457200" lvl="1" indent="0">
                  <a:buNone/>
                </a:pPr>
                <a:endParaRPr lang="de-DE" dirty="0" smtClean="0"/>
              </a:p>
              <a:p>
                <a:pPr marL="457200" lvl="1" indent="0">
                  <a:buNone/>
                </a:pPr>
                <a:r>
                  <a:rPr lang="de-DE" b="1" dirty="0" smtClean="0"/>
                  <a:t>Operations:</a:t>
                </a:r>
              </a:p>
              <a:p>
                <a:pPr marL="457200" lvl="1" indent="0">
                  <a:buNone/>
                </a:pPr>
                <a:endParaRPr lang="de-DE" dirty="0" smtClean="0"/>
              </a:p>
              <a:p>
                <a:pPr marL="914400" lvl="1" indent="-457200">
                  <a:buFont typeface="+mj-lt"/>
                  <a:buAutoNum type="arabicPeriod" startAt="2"/>
                </a:pPr>
                <a:r>
                  <a:rPr lang="de-DE" b="1" dirty="0" smtClean="0"/>
                  <a:t>Closing: </a:t>
                </a:r>
                <a:r>
                  <a:rPr lang="de-DE" dirty="0" smtClean="0"/>
                  <a:t>Dilation + Erosion</a:t>
                </a:r>
              </a:p>
              <a:p>
                <a:pPr lvl="1"/>
                <a:r>
                  <a:rPr lang="de-DE" dirty="0" smtClean="0"/>
                  <a:t>Let B be the structuring element </a:t>
                </a:r>
              </a:p>
              <a:p>
                <a:pPr lvl="1"/>
                <a:r>
                  <a:rPr lang="de-DE" dirty="0" smtClean="0"/>
                  <a:t>Let A be the original set</a:t>
                </a:r>
              </a:p>
              <a:p>
                <a:pPr marL="914400" lvl="1" indent="-457200">
                  <a:buFont typeface="+mj-lt"/>
                  <a:buAutoNum type="arabicPeriod"/>
                </a:pPr>
                <a:endParaRPr lang="de-DE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=(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de-D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⨁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)⊝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de-DE" dirty="0"/>
              </a:p>
              <a:p>
                <a:pPr marL="457200" lvl="1" indent="0">
                  <a:buNone/>
                </a:pPr>
                <a:endParaRPr lang="de-DE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02589"/>
                <a:ext cx="10515600" cy="4874374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889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Combined </a:t>
            </a:r>
            <a:r>
              <a:rPr lang="de-DE" dirty="0" smtClean="0"/>
              <a:t>operations (not limited to)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de-DE" dirty="0" smtClean="0"/>
              <a:t>Extracting the outline of the foreground</a:t>
            </a:r>
          </a:p>
          <a:p>
            <a:pPr marL="514350" indent="-514350">
              <a:buFont typeface="+mj-lt"/>
              <a:buAutoNum type="arabicPeriod" startAt="3"/>
            </a:pPr>
            <a:endParaRPr lang="de-DE" dirty="0"/>
          </a:p>
          <a:p>
            <a:pPr marL="514350" indent="-514350">
              <a:buFont typeface="+mj-lt"/>
              <a:buAutoNum type="arabicPeriod" startAt="3"/>
            </a:pPr>
            <a:r>
              <a:rPr lang="de-DE" dirty="0" smtClean="0"/>
              <a:t>Extracting the skeleton of the foreground</a:t>
            </a:r>
          </a:p>
          <a:p>
            <a:pPr marL="514350" indent="-514350">
              <a:buFont typeface="+mj-lt"/>
              <a:buAutoNum type="arabicPeriod" startAt="3"/>
            </a:pPr>
            <a:endParaRPr lang="de-DE" dirty="0"/>
          </a:p>
          <a:p>
            <a:pPr marL="514350" indent="-514350">
              <a:buFont typeface="+mj-lt"/>
              <a:buAutoNum type="arabicPeriod" startAt="3"/>
            </a:pPr>
            <a:r>
              <a:rPr lang="de-DE" dirty="0" smtClean="0"/>
              <a:t>Removing spur pixels from the image</a:t>
            </a:r>
          </a:p>
          <a:p>
            <a:pPr marL="514350" indent="-514350">
              <a:buFont typeface="+mj-lt"/>
              <a:buAutoNum type="arabicPeriod" startAt="3"/>
            </a:pPr>
            <a:endParaRPr lang="de-DE" dirty="0"/>
          </a:p>
          <a:p>
            <a:pPr marL="514350" indent="-514350">
              <a:buFont typeface="+mj-lt"/>
              <a:buAutoNum type="arabicPeriod" startAt="3"/>
            </a:pPr>
            <a:r>
              <a:rPr lang="de-DE" dirty="0" smtClean="0"/>
              <a:t>Thickening the objects of the 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006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Combined operations (examples)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dirty="0" smtClean="0"/>
              <a:t>Extracting the skleton of the image (original image in right):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274199"/>
            <a:ext cx="967740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8642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Combined operations (examples)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825625"/>
            <a:ext cx="10402019" cy="4351338"/>
          </a:xfrm>
        </p:spPr>
        <p:txBody>
          <a:bodyPr/>
          <a:lstStyle/>
          <a:p>
            <a:pPr marL="0" indent="0" algn="ctr">
              <a:buNone/>
            </a:pPr>
            <a:r>
              <a:rPr lang="de-DE" dirty="0" smtClean="0"/>
              <a:t>Extracting the outline of the objects in image (original image in right):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6875" y="2353334"/>
            <a:ext cx="9161253" cy="439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097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Combined operations (examples)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825625"/>
            <a:ext cx="10402019" cy="4351338"/>
          </a:xfrm>
        </p:spPr>
        <p:txBody>
          <a:bodyPr/>
          <a:lstStyle/>
          <a:p>
            <a:pPr marL="0" indent="0" algn="ctr">
              <a:buNone/>
            </a:pPr>
            <a:r>
              <a:rPr lang="de-DE" sz="2400" dirty="0" smtClean="0"/>
              <a:t>Erosion with respect to the structuring element in shape of line (original image in right):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025" y="2303253"/>
            <a:ext cx="11220987" cy="4957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998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Combined operations (examples)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Erosion with a circle with radius 11 (original image in right):</a:t>
            </a:r>
          </a:p>
          <a:p>
            <a:endParaRPr lang="de-DE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71753"/>
            <a:ext cx="12217558" cy="455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265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Some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Hole and region filling</a:t>
            </a:r>
          </a:p>
          <a:p>
            <a:endParaRPr lang="de-DE" dirty="0" smtClean="0"/>
          </a:p>
          <a:p>
            <a:r>
              <a:rPr lang="de-DE" dirty="0" smtClean="0"/>
              <a:t>Binary and watershed segmentation</a:t>
            </a:r>
          </a:p>
          <a:p>
            <a:endParaRPr lang="de-DE" dirty="0" smtClean="0"/>
          </a:p>
          <a:p>
            <a:r>
              <a:rPr lang="de-DE" dirty="0" smtClean="0"/>
              <a:t>Noise removal from a noisy image</a:t>
            </a:r>
          </a:p>
          <a:p>
            <a:endParaRPr lang="de-DE" dirty="0"/>
          </a:p>
          <a:p>
            <a:r>
              <a:rPr lang="de-DE" smtClean="0"/>
              <a:t>Enhancing the segmentation tasks</a:t>
            </a:r>
            <a:endParaRPr lang="de-D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204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Main thresholding methods 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Introduction to the mathematical morphology in IP</a:t>
            </a:r>
          </a:p>
          <a:p>
            <a:endParaRPr lang="de-DE" dirty="0"/>
          </a:p>
          <a:p>
            <a:endParaRPr lang="de-DE" dirty="0" smtClean="0"/>
          </a:p>
          <a:p>
            <a:r>
              <a:rPr lang="de-DE" dirty="0" smtClean="0"/>
              <a:t>Combined operations</a:t>
            </a:r>
          </a:p>
          <a:p>
            <a:endParaRPr lang="de-DE" dirty="0"/>
          </a:p>
          <a:p>
            <a:endParaRPr lang="de-DE" dirty="0" smtClean="0"/>
          </a:p>
          <a:p>
            <a:r>
              <a:rPr lang="de-DE" dirty="0" smtClean="0"/>
              <a:t>Some examples and applications </a:t>
            </a:r>
          </a:p>
        </p:txBody>
      </p:sp>
    </p:spTree>
    <p:extLst>
      <p:ext uri="{BB962C8B-B14F-4D97-AF65-F5344CB8AC3E}">
        <p14:creationId xmlns:p14="http://schemas.microsoft.com/office/powerpoint/2010/main" val="427638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Introduction to mathimatical morphology in IP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2589"/>
            <a:ext cx="10515600" cy="4874374"/>
          </a:xfrm>
        </p:spPr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r>
              <a:rPr lang="de-DE" dirty="0" smtClean="0"/>
              <a:t>Some basic set operations on binary images</a:t>
            </a:r>
          </a:p>
          <a:p>
            <a:pPr marL="971550" lvl="1" indent="-514350">
              <a:buFont typeface="+mj-lt"/>
              <a:buAutoNum type="arabicPeriod"/>
            </a:pPr>
            <a:r>
              <a:rPr lang="de-DE" dirty="0" smtClean="0"/>
              <a:t>Set translation:</a:t>
            </a:r>
          </a:p>
          <a:p>
            <a:pPr marL="457200" lvl="1" indent="0">
              <a:buNone/>
            </a:pPr>
            <a:endParaRPr lang="de-DE" dirty="0"/>
          </a:p>
          <a:p>
            <a:pPr marL="457200" lvl="1" indent="0" algn="ctr">
              <a:buNone/>
            </a:pPr>
            <a:r>
              <a:rPr lang="de-DE" dirty="0" smtClean="0"/>
              <a:t>A</a:t>
            </a:r>
            <a:r>
              <a:rPr lang="de-DE" baseline="-25000" dirty="0" smtClean="0"/>
              <a:t>z</a:t>
            </a:r>
            <a:r>
              <a:rPr lang="de-DE" dirty="0" smtClean="0"/>
              <a:t> = {b | b = a + z, a</a:t>
            </a:r>
            <a:r>
              <a:rPr lang="el-GR" dirty="0" smtClean="0"/>
              <a:t>ϵ</a:t>
            </a:r>
            <a:r>
              <a:rPr lang="de-DE" dirty="0" smtClean="0"/>
              <a:t> A} = {(a</a:t>
            </a:r>
            <a:r>
              <a:rPr lang="de-DE" baseline="-25000" dirty="0" smtClean="0"/>
              <a:t>x</a:t>
            </a:r>
            <a:r>
              <a:rPr lang="de-DE" dirty="0" smtClean="0"/>
              <a:t>+z</a:t>
            </a:r>
            <a:r>
              <a:rPr lang="de-DE" baseline="-25000" dirty="0" smtClean="0"/>
              <a:t>x</a:t>
            </a:r>
            <a:r>
              <a:rPr lang="de-DE" dirty="0" smtClean="0"/>
              <a:t>, a</a:t>
            </a:r>
            <a:r>
              <a:rPr lang="de-DE" baseline="-25000" dirty="0" smtClean="0"/>
              <a:t>y</a:t>
            </a:r>
            <a:r>
              <a:rPr lang="de-DE" dirty="0" smtClean="0"/>
              <a:t>+z</a:t>
            </a:r>
            <a:r>
              <a:rPr lang="de-DE" baseline="-25000" dirty="0" smtClean="0"/>
              <a:t>y</a:t>
            </a:r>
            <a:r>
              <a:rPr lang="de-DE" dirty="0" smtClean="0"/>
              <a:t>)|(a</a:t>
            </a:r>
            <a:r>
              <a:rPr lang="de-DE" baseline="-25000" dirty="0" smtClean="0"/>
              <a:t>x</a:t>
            </a:r>
            <a:r>
              <a:rPr lang="de-DE" dirty="0" smtClean="0"/>
              <a:t>, a</a:t>
            </a:r>
            <a:r>
              <a:rPr lang="de-DE" baseline="-25000" dirty="0" smtClean="0"/>
              <a:t>y</a:t>
            </a:r>
            <a:r>
              <a:rPr lang="de-DE" dirty="0" smtClean="0"/>
              <a:t>)</a:t>
            </a:r>
            <a:r>
              <a:rPr lang="el-GR" dirty="0"/>
              <a:t> ϵ</a:t>
            </a:r>
            <a:r>
              <a:rPr lang="de-DE" dirty="0"/>
              <a:t> </a:t>
            </a:r>
            <a:r>
              <a:rPr lang="de-DE" dirty="0" smtClean="0"/>
              <a:t>A}, z=(z</a:t>
            </a:r>
            <a:r>
              <a:rPr lang="de-DE" baseline="-25000" dirty="0" smtClean="0"/>
              <a:t>x</a:t>
            </a:r>
            <a:r>
              <a:rPr lang="de-DE" dirty="0" smtClean="0"/>
              <a:t>, z</a:t>
            </a:r>
            <a:r>
              <a:rPr lang="de-DE" baseline="-25000" dirty="0" smtClean="0"/>
              <a:t>y</a:t>
            </a:r>
            <a:r>
              <a:rPr lang="de-DE" dirty="0" smtClean="0"/>
              <a:t>)</a:t>
            </a:r>
            <a:endParaRPr lang="de-DE" dirty="0"/>
          </a:p>
          <a:p>
            <a:pPr marL="457200" lvl="1" indent="0">
              <a:buNone/>
            </a:pPr>
            <a:endParaRPr lang="de-DE" dirty="0" smtClean="0"/>
          </a:p>
          <a:p>
            <a:pPr marL="971550" lvl="1" indent="-514350">
              <a:buFont typeface="+mj-lt"/>
              <a:buAutoNum type="arabicPeriod"/>
            </a:pPr>
            <a:endParaRPr lang="de-DE" dirty="0"/>
          </a:p>
          <a:p>
            <a:pPr marL="971550" lvl="1" indent="-514350">
              <a:buFont typeface="+mj-lt"/>
              <a:buAutoNum type="arabicPeriod" startAt="2"/>
            </a:pPr>
            <a:r>
              <a:rPr lang="de-DE" dirty="0" smtClean="0"/>
              <a:t>Set reflection</a:t>
            </a:r>
          </a:p>
          <a:p>
            <a:pPr marL="457200" lvl="1" indent="0" algn="ctr">
              <a:buNone/>
            </a:pPr>
            <a:r>
              <a:rPr lang="de-DE" dirty="0"/>
              <a:t>A</a:t>
            </a:r>
            <a:r>
              <a:rPr lang="de-DE" baseline="-25000" dirty="0"/>
              <a:t>z</a:t>
            </a:r>
            <a:r>
              <a:rPr lang="de-DE" dirty="0"/>
              <a:t> = {b | b = a + z, a</a:t>
            </a:r>
            <a:r>
              <a:rPr lang="el-GR" dirty="0"/>
              <a:t>ϵ</a:t>
            </a:r>
            <a:r>
              <a:rPr lang="de-DE" dirty="0"/>
              <a:t> A}</a:t>
            </a:r>
          </a:p>
          <a:p>
            <a:pPr marL="457200" lvl="1" indent="0">
              <a:buNone/>
            </a:pPr>
            <a:endParaRPr lang="de-DE" dirty="0" smtClean="0"/>
          </a:p>
          <a:p>
            <a:pPr marL="971550" lvl="1" indent="-514350">
              <a:buFont typeface="+mj-lt"/>
              <a:buAutoNum type="arabicPeriod" startAt="2"/>
            </a:pPr>
            <a:endParaRPr lang="de-DE" dirty="0" smtClean="0"/>
          </a:p>
          <a:p>
            <a:pPr marL="971550" lvl="1" indent="-514350">
              <a:buFont typeface="+mj-lt"/>
              <a:buAutoNum type="arabicPeriod" startAt="2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050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Introduction to mathimatical morphology in IP</a:t>
            </a:r>
            <a:r>
              <a:rPr lang="de-DE" dirty="0" smtClean="0"/>
              <a:t> 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02589"/>
                <a:ext cx="10515600" cy="4874374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de-DE" dirty="0" smtClean="0"/>
              </a:p>
              <a:p>
                <a:r>
                  <a:rPr lang="de-DE" dirty="0" smtClean="0"/>
                  <a:t>Some basic set operations...</a:t>
                </a:r>
              </a:p>
              <a:p>
                <a:pPr marL="971550" lvl="1" indent="-514350">
                  <a:buFont typeface="+mj-lt"/>
                  <a:buAutoNum type="arabicPeriod" startAt="3"/>
                </a:pPr>
                <a:r>
                  <a:rPr lang="de-DE" dirty="0" smtClean="0"/>
                  <a:t>Erosion </a:t>
                </a:r>
              </a:p>
              <a:p>
                <a:pPr marL="457200" lvl="1" indent="0">
                  <a:buNone/>
                </a:pPr>
                <a:endParaRPr lang="de-DE" dirty="0" smtClean="0"/>
              </a:p>
              <a:p>
                <a:pPr lvl="1"/>
                <a:r>
                  <a:rPr lang="de-DE" dirty="0"/>
                  <a:t>Structuring element: an element  containing a set of pixels of interest with a shape and an origin.</a:t>
                </a:r>
              </a:p>
              <a:p>
                <a:pPr lvl="1"/>
                <a:r>
                  <a:rPr lang="de-DE" dirty="0" smtClean="0"/>
                  <a:t>Suppose that B is the structuring element set and A is the original image. Erosion presented by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D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⊝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dirty="0" smtClean="0"/>
                  <a:t>simply is a pixel set in A such that translated B fits fully inside A.</a:t>
                </a:r>
              </a:p>
              <a:p>
                <a:pPr lvl="1"/>
                <a:r>
                  <a:rPr lang="de-DE" dirty="0" smtClean="0"/>
                  <a:t>Mathematically represented by: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de-DE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</m:t>
                      </m:r>
                      <m:r>
                        <a:rPr lang="de-D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⊝</m:t>
                      </m:r>
                      <m:r>
                        <a:rPr lang="de-D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|"/>
                          <m:ctrlP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sSub>
                        <m:sSubPr>
                          <m:ctrlP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⊆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de-DE" dirty="0" smtClean="0"/>
              </a:p>
              <a:p>
                <a:pPr marL="971550" lvl="1" indent="-514350">
                  <a:buFont typeface="+mj-lt"/>
                  <a:buAutoNum type="arabicPeriod" startAt="2"/>
                </a:pPr>
                <a:endParaRPr lang="de-DE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02589"/>
                <a:ext cx="10515600" cy="4874374"/>
              </a:xfrm>
              <a:blipFill rotWithShape="0">
                <a:blip r:embed="rId2"/>
                <a:stretch>
                  <a:fillRect l="-1043" r="-1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336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Introduction to mathimatical morphology in IP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2589"/>
            <a:ext cx="10515600" cy="4874374"/>
          </a:xfrm>
        </p:spPr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r>
              <a:rPr lang="de-DE" dirty="0" smtClean="0"/>
              <a:t>Some basic set operations</a:t>
            </a:r>
          </a:p>
          <a:p>
            <a:pPr marL="971550" lvl="1" indent="-514350">
              <a:buFont typeface="+mj-lt"/>
              <a:buAutoNum type="arabicPeriod" startAt="3"/>
            </a:pPr>
            <a:r>
              <a:rPr lang="de-DE" dirty="0" smtClean="0"/>
              <a:t>Erosion (cont‘d) : 				an example</a:t>
            </a:r>
            <a:r>
              <a:rPr lang="de-DE" dirty="0" smtClean="0"/>
              <a:t>: the result is in </a:t>
            </a:r>
            <a:r>
              <a:rPr lang="de-DE" dirty="0" smtClean="0">
                <a:solidFill>
                  <a:srgbClr val="FF0000"/>
                </a:solidFill>
              </a:rPr>
              <a:t>red</a:t>
            </a:r>
            <a:r>
              <a:rPr lang="de-DE" dirty="0" smtClean="0"/>
              <a:t> </a:t>
            </a:r>
          </a:p>
          <a:p>
            <a:pPr marL="457200" lvl="1" indent="0">
              <a:buNone/>
            </a:pPr>
            <a:r>
              <a:rPr lang="de-DE" dirty="0"/>
              <a:t> </a:t>
            </a:r>
            <a:r>
              <a:rPr lang="de-DE" dirty="0" smtClean="0"/>
              <a:t>                                                                                       </a:t>
            </a:r>
            <a:endParaRPr lang="de-DE" dirty="0" smtClean="0"/>
          </a:p>
          <a:p>
            <a:pPr marL="457200" lvl="1" indent="0">
              <a:buNone/>
            </a:pPr>
            <a:endParaRPr lang="de-DE" dirty="0" smtClean="0"/>
          </a:p>
          <a:p>
            <a:pPr marL="457200" lvl="1" indent="0">
              <a:buNone/>
            </a:pPr>
            <a:r>
              <a:rPr lang="de-DE" dirty="0" smtClean="0"/>
              <a:t>B:</a:t>
            </a:r>
          </a:p>
          <a:p>
            <a:pPr marL="457200" lvl="1" indent="0">
              <a:buNone/>
            </a:pPr>
            <a:endParaRPr lang="de-DE" dirty="0"/>
          </a:p>
          <a:p>
            <a:pPr marL="457200" lvl="1" indent="0">
              <a:buNone/>
            </a:pPr>
            <a:r>
              <a:rPr lang="de-DE" dirty="0" smtClean="0"/>
              <a:t>A:</a:t>
            </a:r>
          </a:p>
          <a:p>
            <a:pPr marL="457200" lvl="1" indent="0">
              <a:buNone/>
            </a:pPr>
            <a:endParaRPr lang="de-DE" dirty="0"/>
          </a:p>
          <a:p>
            <a:pPr marL="457200" lvl="1" indent="0">
              <a:buNone/>
            </a:pPr>
            <a:endParaRPr lang="de-DE" dirty="0"/>
          </a:p>
        </p:txBody>
      </p:sp>
      <p:sp>
        <p:nvSpPr>
          <p:cNvPr id="4" name="Freeform 3"/>
          <p:cNvSpPr/>
          <p:nvPr/>
        </p:nvSpPr>
        <p:spPr>
          <a:xfrm>
            <a:off x="1777532" y="3278038"/>
            <a:ext cx="3639857" cy="2260120"/>
          </a:xfrm>
          <a:custGeom>
            <a:avLst/>
            <a:gdLst>
              <a:gd name="connsiteX0" fmla="*/ 154785 w 3657110"/>
              <a:gd name="connsiteY0" fmla="*/ 664234 h 2268747"/>
              <a:gd name="connsiteX1" fmla="*/ 154785 w 3657110"/>
              <a:gd name="connsiteY1" fmla="*/ 664234 h 2268747"/>
              <a:gd name="connsiteX2" fmla="*/ 344566 w 3657110"/>
              <a:gd name="connsiteY2" fmla="*/ 646981 h 2268747"/>
              <a:gd name="connsiteX3" fmla="*/ 396325 w 3657110"/>
              <a:gd name="connsiteY3" fmla="*/ 612476 h 2268747"/>
              <a:gd name="connsiteX4" fmla="*/ 439457 w 3657110"/>
              <a:gd name="connsiteY4" fmla="*/ 595223 h 2268747"/>
              <a:gd name="connsiteX5" fmla="*/ 508468 w 3657110"/>
              <a:gd name="connsiteY5" fmla="*/ 560717 h 2268747"/>
              <a:gd name="connsiteX6" fmla="*/ 611985 w 3657110"/>
              <a:gd name="connsiteY6" fmla="*/ 517585 h 2268747"/>
              <a:gd name="connsiteX7" fmla="*/ 810393 w 3657110"/>
              <a:gd name="connsiteY7" fmla="*/ 439947 h 2268747"/>
              <a:gd name="connsiteX8" fmla="*/ 905283 w 3657110"/>
              <a:gd name="connsiteY8" fmla="*/ 422695 h 2268747"/>
              <a:gd name="connsiteX9" fmla="*/ 1129570 w 3657110"/>
              <a:gd name="connsiteY9" fmla="*/ 362310 h 2268747"/>
              <a:gd name="connsiteX10" fmla="*/ 1233087 w 3657110"/>
              <a:gd name="connsiteY10" fmla="*/ 319178 h 2268747"/>
              <a:gd name="connsiteX11" fmla="*/ 1353857 w 3657110"/>
              <a:gd name="connsiteY11" fmla="*/ 301925 h 2268747"/>
              <a:gd name="connsiteX12" fmla="*/ 1483253 w 3657110"/>
              <a:gd name="connsiteY12" fmla="*/ 276046 h 2268747"/>
              <a:gd name="connsiteX13" fmla="*/ 1698914 w 3657110"/>
              <a:gd name="connsiteY13" fmla="*/ 215661 h 2268747"/>
              <a:gd name="connsiteX14" fmla="*/ 1828310 w 3657110"/>
              <a:gd name="connsiteY14" fmla="*/ 172529 h 2268747"/>
              <a:gd name="connsiteX15" fmla="*/ 1923200 w 3657110"/>
              <a:gd name="connsiteY15" fmla="*/ 155276 h 2268747"/>
              <a:gd name="connsiteX16" fmla="*/ 1992212 w 3657110"/>
              <a:gd name="connsiteY16" fmla="*/ 138023 h 2268747"/>
              <a:gd name="connsiteX17" fmla="*/ 2087102 w 3657110"/>
              <a:gd name="connsiteY17" fmla="*/ 120770 h 2268747"/>
              <a:gd name="connsiteX18" fmla="*/ 2156114 w 3657110"/>
              <a:gd name="connsiteY18" fmla="*/ 103517 h 2268747"/>
              <a:gd name="connsiteX19" fmla="*/ 2251004 w 3657110"/>
              <a:gd name="connsiteY19" fmla="*/ 86264 h 2268747"/>
              <a:gd name="connsiteX20" fmla="*/ 2320015 w 3657110"/>
              <a:gd name="connsiteY20" fmla="*/ 69012 h 2268747"/>
              <a:gd name="connsiteX21" fmla="*/ 2458038 w 3657110"/>
              <a:gd name="connsiteY21" fmla="*/ 51759 h 2268747"/>
              <a:gd name="connsiteX22" fmla="*/ 2690951 w 3657110"/>
              <a:gd name="connsiteY22" fmla="*/ 0 h 2268747"/>
              <a:gd name="connsiteX23" fmla="*/ 3010129 w 3657110"/>
              <a:gd name="connsiteY23" fmla="*/ 17253 h 2268747"/>
              <a:gd name="connsiteX24" fmla="*/ 3096393 w 3657110"/>
              <a:gd name="connsiteY24" fmla="*/ 60385 h 2268747"/>
              <a:gd name="connsiteX25" fmla="*/ 3122272 w 3657110"/>
              <a:gd name="connsiteY25" fmla="*/ 86264 h 2268747"/>
              <a:gd name="connsiteX26" fmla="*/ 3156778 w 3657110"/>
              <a:gd name="connsiteY26" fmla="*/ 103517 h 2268747"/>
              <a:gd name="connsiteX27" fmla="*/ 3182657 w 3657110"/>
              <a:gd name="connsiteY27" fmla="*/ 138023 h 2268747"/>
              <a:gd name="connsiteX28" fmla="*/ 3217163 w 3657110"/>
              <a:gd name="connsiteY28" fmla="*/ 163902 h 2268747"/>
              <a:gd name="connsiteX29" fmla="*/ 3234415 w 3657110"/>
              <a:gd name="connsiteY29" fmla="*/ 198408 h 2268747"/>
              <a:gd name="connsiteX30" fmla="*/ 3260295 w 3657110"/>
              <a:gd name="connsiteY30" fmla="*/ 215661 h 2268747"/>
              <a:gd name="connsiteX31" fmla="*/ 3294800 w 3657110"/>
              <a:gd name="connsiteY31" fmla="*/ 241540 h 2268747"/>
              <a:gd name="connsiteX32" fmla="*/ 3355185 w 3657110"/>
              <a:gd name="connsiteY32" fmla="*/ 310551 h 2268747"/>
              <a:gd name="connsiteX33" fmla="*/ 3372438 w 3657110"/>
              <a:gd name="connsiteY33" fmla="*/ 353683 h 2268747"/>
              <a:gd name="connsiteX34" fmla="*/ 3406944 w 3657110"/>
              <a:gd name="connsiteY34" fmla="*/ 405442 h 2268747"/>
              <a:gd name="connsiteX35" fmla="*/ 3424197 w 3657110"/>
              <a:gd name="connsiteY35" fmla="*/ 439947 h 2268747"/>
              <a:gd name="connsiteX36" fmla="*/ 3458702 w 3657110"/>
              <a:gd name="connsiteY36" fmla="*/ 465827 h 2268747"/>
              <a:gd name="connsiteX37" fmla="*/ 3467329 w 3657110"/>
              <a:gd name="connsiteY37" fmla="*/ 517585 h 2268747"/>
              <a:gd name="connsiteX38" fmla="*/ 3484581 w 3657110"/>
              <a:gd name="connsiteY38" fmla="*/ 543464 h 2268747"/>
              <a:gd name="connsiteX39" fmla="*/ 3501834 w 3657110"/>
              <a:gd name="connsiteY39" fmla="*/ 577970 h 2268747"/>
              <a:gd name="connsiteX40" fmla="*/ 3519087 w 3657110"/>
              <a:gd name="connsiteY40" fmla="*/ 621102 h 2268747"/>
              <a:gd name="connsiteX41" fmla="*/ 3562219 w 3657110"/>
              <a:gd name="connsiteY41" fmla="*/ 690114 h 2268747"/>
              <a:gd name="connsiteX42" fmla="*/ 3579472 w 3657110"/>
              <a:gd name="connsiteY42" fmla="*/ 733246 h 2268747"/>
              <a:gd name="connsiteX43" fmla="*/ 3596725 w 3657110"/>
              <a:gd name="connsiteY43" fmla="*/ 785004 h 2268747"/>
              <a:gd name="connsiteX44" fmla="*/ 3613978 w 3657110"/>
              <a:gd name="connsiteY44" fmla="*/ 810883 h 2268747"/>
              <a:gd name="connsiteX45" fmla="*/ 3622604 w 3657110"/>
              <a:gd name="connsiteY45" fmla="*/ 871268 h 2268747"/>
              <a:gd name="connsiteX46" fmla="*/ 3657110 w 3657110"/>
              <a:gd name="connsiteY46" fmla="*/ 974785 h 2268747"/>
              <a:gd name="connsiteX47" fmla="*/ 3648483 w 3657110"/>
              <a:gd name="connsiteY47" fmla="*/ 1311215 h 2268747"/>
              <a:gd name="connsiteX48" fmla="*/ 3622604 w 3657110"/>
              <a:gd name="connsiteY48" fmla="*/ 1440612 h 2268747"/>
              <a:gd name="connsiteX49" fmla="*/ 3605351 w 3657110"/>
              <a:gd name="connsiteY49" fmla="*/ 1466491 h 2268747"/>
              <a:gd name="connsiteX50" fmla="*/ 3579472 w 3657110"/>
              <a:gd name="connsiteY50" fmla="*/ 1544129 h 2268747"/>
              <a:gd name="connsiteX51" fmla="*/ 3562219 w 3657110"/>
              <a:gd name="connsiteY51" fmla="*/ 1578634 h 2268747"/>
              <a:gd name="connsiteX52" fmla="*/ 3553593 w 3657110"/>
              <a:gd name="connsiteY52" fmla="*/ 1621766 h 2268747"/>
              <a:gd name="connsiteX53" fmla="*/ 3536340 w 3657110"/>
              <a:gd name="connsiteY53" fmla="*/ 1647646 h 2268747"/>
              <a:gd name="connsiteX54" fmla="*/ 3493208 w 3657110"/>
              <a:gd name="connsiteY54" fmla="*/ 1716657 h 2268747"/>
              <a:gd name="connsiteX55" fmla="*/ 3467329 w 3657110"/>
              <a:gd name="connsiteY55" fmla="*/ 1768415 h 2268747"/>
              <a:gd name="connsiteX56" fmla="*/ 3415570 w 3657110"/>
              <a:gd name="connsiteY56" fmla="*/ 1820174 h 2268747"/>
              <a:gd name="connsiteX57" fmla="*/ 3372438 w 3657110"/>
              <a:gd name="connsiteY57" fmla="*/ 1863306 h 2268747"/>
              <a:gd name="connsiteX58" fmla="*/ 3355185 w 3657110"/>
              <a:gd name="connsiteY58" fmla="*/ 1897812 h 2268747"/>
              <a:gd name="connsiteX59" fmla="*/ 3277548 w 3657110"/>
              <a:gd name="connsiteY59" fmla="*/ 1958197 h 2268747"/>
              <a:gd name="connsiteX60" fmla="*/ 3260295 w 3657110"/>
              <a:gd name="connsiteY60" fmla="*/ 1992702 h 2268747"/>
              <a:gd name="connsiteX61" fmla="*/ 3191283 w 3657110"/>
              <a:gd name="connsiteY61" fmla="*/ 2035834 h 2268747"/>
              <a:gd name="connsiteX62" fmla="*/ 3148151 w 3657110"/>
              <a:gd name="connsiteY62" fmla="*/ 2061714 h 2268747"/>
              <a:gd name="connsiteX63" fmla="*/ 3122272 w 3657110"/>
              <a:gd name="connsiteY63" fmla="*/ 2078966 h 2268747"/>
              <a:gd name="connsiteX64" fmla="*/ 3010129 w 3657110"/>
              <a:gd name="connsiteY64" fmla="*/ 2122098 h 2268747"/>
              <a:gd name="connsiteX65" fmla="*/ 2854853 w 3657110"/>
              <a:gd name="connsiteY65" fmla="*/ 2199736 h 2268747"/>
              <a:gd name="connsiteX66" fmla="*/ 2803095 w 3657110"/>
              <a:gd name="connsiteY66" fmla="*/ 2216989 h 2268747"/>
              <a:gd name="connsiteX67" fmla="*/ 2725457 w 3657110"/>
              <a:gd name="connsiteY67" fmla="*/ 2251495 h 2268747"/>
              <a:gd name="connsiteX68" fmla="*/ 2613314 w 3657110"/>
              <a:gd name="connsiteY68" fmla="*/ 2268747 h 2268747"/>
              <a:gd name="connsiteX69" fmla="*/ 1905948 w 3657110"/>
              <a:gd name="connsiteY69" fmla="*/ 2242868 h 2268747"/>
              <a:gd name="connsiteX70" fmla="*/ 1724793 w 3657110"/>
              <a:gd name="connsiteY70" fmla="*/ 2225615 h 2268747"/>
              <a:gd name="connsiteX71" fmla="*/ 1535012 w 3657110"/>
              <a:gd name="connsiteY71" fmla="*/ 2191110 h 2268747"/>
              <a:gd name="connsiteX72" fmla="*/ 1491880 w 3657110"/>
              <a:gd name="connsiteY72" fmla="*/ 2173857 h 2268747"/>
              <a:gd name="connsiteX73" fmla="*/ 1319351 w 3657110"/>
              <a:gd name="connsiteY73" fmla="*/ 2156604 h 2268747"/>
              <a:gd name="connsiteX74" fmla="*/ 965668 w 3657110"/>
              <a:gd name="connsiteY74" fmla="*/ 2139351 h 2268747"/>
              <a:gd name="connsiteX75" fmla="*/ 862151 w 3657110"/>
              <a:gd name="connsiteY75" fmla="*/ 2130725 h 2268747"/>
              <a:gd name="connsiteX76" fmla="*/ 646491 w 3657110"/>
              <a:gd name="connsiteY76" fmla="*/ 2096219 h 2268747"/>
              <a:gd name="connsiteX77" fmla="*/ 594732 w 3657110"/>
              <a:gd name="connsiteY77" fmla="*/ 2087593 h 2268747"/>
              <a:gd name="connsiteX78" fmla="*/ 542974 w 3657110"/>
              <a:gd name="connsiteY78" fmla="*/ 2053087 h 2268747"/>
              <a:gd name="connsiteX79" fmla="*/ 491215 w 3657110"/>
              <a:gd name="connsiteY79" fmla="*/ 2009955 h 2268747"/>
              <a:gd name="connsiteX80" fmla="*/ 430831 w 3657110"/>
              <a:gd name="connsiteY80" fmla="*/ 1940944 h 2268747"/>
              <a:gd name="connsiteX81" fmla="*/ 387698 w 3657110"/>
              <a:gd name="connsiteY81" fmla="*/ 1915064 h 2268747"/>
              <a:gd name="connsiteX82" fmla="*/ 370446 w 3657110"/>
              <a:gd name="connsiteY82" fmla="*/ 1889185 h 2268747"/>
              <a:gd name="connsiteX83" fmla="*/ 318687 w 3657110"/>
              <a:gd name="connsiteY83" fmla="*/ 1863306 h 2268747"/>
              <a:gd name="connsiteX84" fmla="*/ 292808 w 3657110"/>
              <a:gd name="connsiteY84" fmla="*/ 1837427 h 2268747"/>
              <a:gd name="connsiteX85" fmla="*/ 223797 w 3657110"/>
              <a:gd name="connsiteY85" fmla="*/ 1794295 h 2268747"/>
              <a:gd name="connsiteX86" fmla="*/ 206544 w 3657110"/>
              <a:gd name="connsiteY86" fmla="*/ 1768415 h 2268747"/>
              <a:gd name="connsiteX87" fmla="*/ 146159 w 3657110"/>
              <a:gd name="connsiteY87" fmla="*/ 1716657 h 2268747"/>
              <a:gd name="connsiteX88" fmla="*/ 137532 w 3657110"/>
              <a:gd name="connsiteY88" fmla="*/ 1690778 h 2268747"/>
              <a:gd name="connsiteX89" fmla="*/ 94400 w 3657110"/>
              <a:gd name="connsiteY89" fmla="*/ 1639019 h 2268747"/>
              <a:gd name="connsiteX90" fmla="*/ 85774 w 3657110"/>
              <a:gd name="connsiteY90" fmla="*/ 1613140 h 2268747"/>
              <a:gd name="connsiteX91" fmla="*/ 68521 w 3657110"/>
              <a:gd name="connsiteY91" fmla="*/ 1570008 h 2268747"/>
              <a:gd name="connsiteX92" fmla="*/ 59895 w 3657110"/>
              <a:gd name="connsiteY92" fmla="*/ 1535502 h 2268747"/>
              <a:gd name="connsiteX93" fmla="*/ 42642 w 3657110"/>
              <a:gd name="connsiteY93" fmla="*/ 1500997 h 2268747"/>
              <a:gd name="connsiteX94" fmla="*/ 16763 w 3657110"/>
              <a:gd name="connsiteY94" fmla="*/ 1449238 h 2268747"/>
              <a:gd name="connsiteX95" fmla="*/ 25389 w 3657110"/>
              <a:gd name="connsiteY95" fmla="*/ 767751 h 2268747"/>
              <a:gd name="connsiteX96" fmla="*/ 51268 w 3657110"/>
              <a:gd name="connsiteY96" fmla="*/ 707366 h 2268747"/>
              <a:gd name="connsiteX97" fmla="*/ 77148 w 3657110"/>
              <a:gd name="connsiteY97" fmla="*/ 690114 h 2268747"/>
              <a:gd name="connsiteX98" fmla="*/ 85774 w 3657110"/>
              <a:gd name="connsiteY98" fmla="*/ 664234 h 2268747"/>
              <a:gd name="connsiteX99" fmla="*/ 154785 w 3657110"/>
              <a:gd name="connsiteY99" fmla="*/ 664234 h 2268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657110" h="2268747">
                <a:moveTo>
                  <a:pt x="154785" y="664234"/>
                </a:moveTo>
                <a:lnTo>
                  <a:pt x="154785" y="664234"/>
                </a:lnTo>
                <a:cubicBezTo>
                  <a:pt x="218045" y="658483"/>
                  <a:pt x="282455" y="660290"/>
                  <a:pt x="344566" y="646981"/>
                </a:cubicBezTo>
                <a:cubicBezTo>
                  <a:pt x="364841" y="642636"/>
                  <a:pt x="378121" y="622405"/>
                  <a:pt x="396325" y="612476"/>
                </a:cubicBezTo>
                <a:cubicBezTo>
                  <a:pt x="409919" y="605061"/>
                  <a:pt x="425397" y="601712"/>
                  <a:pt x="439457" y="595223"/>
                </a:cubicBezTo>
                <a:cubicBezTo>
                  <a:pt x="462809" y="584445"/>
                  <a:pt x="485014" y="571271"/>
                  <a:pt x="508468" y="560717"/>
                </a:cubicBezTo>
                <a:cubicBezTo>
                  <a:pt x="542557" y="545377"/>
                  <a:pt x="577896" y="532925"/>
                  <a:pt x="611985" y="517585"/>
                </a:cubicBezTo>
                <a:cubicBezTo>
                  <a:pt x="721140" y="468466"/>
                  <a:pt x="657522" y="481105"/>
                  <a:pt x="810393" y="439947"/>
                </a:cubicBezTo>
                <a:cubicBezTo>
                  <a:pt x="841436" y="431589"/>
                  <a:pt x="873653" y="428446"/>
                  <a:pt x="905283" y="422695"/>
                </a:cubicBezTo>
                <a:cubicBezTo>
                  <a:pt x="1170651" y="312125"/>
                  <a:pt x="836559" y="441198"/>
                  <a:pt x="1129570" y="362310"/>
                </a:cubicBezTo>
                <a:cubicBezTo>
                  <a:pt x="1165666" y="352592"/>
                  <a:pt x="1196991" y="328896"/>
                  <a:pt x="1233087" y="319178"/>
                </a:cubicBezTo>
                <a:cubicBezTo>
                  <a:pt x="1272354" y="308606"/>
                  <a:pt x="1313783" y="308834"/>
                  <a:pt x="1353857" y="301925"/>
                </a:cubicBezTo>
                <a:cubicBezTo>
                  <a:pt x="1397204" y="294451"/>
                  <a:pt x="1440580" y="286714"/>
                  <a:pt x="1483253" y="276046"/>
                </a:cubicBezTo>
                <a:cubicBezTo>
                  <a:pt x="1555676" y="257940"/>
                  <a:pt x="1628093" y="239268"/>
                  <a:pt x="1698914" y="215661"/>
                </a:cubicBezTo>
                <a:cubicBezTo>
                  <a:pt x="1742046" y="201284"/>
                  <a:pt x="1784408" y="184349"/>
                  <a:pt x="1828310" y="172529"/>
                </a:cubicBezTo>
                <a:cubicBezTo>
                  <a:pt x="1859353" y="164171"/>
                  <a:pt x="1891741" y="161899"/>
                  <a:pt x="1923200" y="155276"/>
                </a:cubicBezTo>
                <a:cubicBezTo>
                  <a:pt x="1946403" y="150391"/>
                  <a:pt x="1969009" y="142908"/>
                  <a:pt x="1992212" y="138023"/>
                </a:cubicBezTo>
                <a:cubicBezTo>
                  <a:pt x="2023671" y="131400"/>
                  <a:pt x="2055643" y="127393"/>
                  <a:pt x="2087102" y="120770"/>
                </a:cubicBezTo>
                <a:cubicBezTo>
                  <a:pt x="2110305" y="115885"/>
                  <a:pt x="2132911" y="108402"/>
                  <a:pt x="2156114" y="103517"/>
                </a:cubicBezTo>
                <a:cubicBezTo>
                  <a:pt x="2187573" y="96894"/>
                  <a:pt x="2219545" y="92887"/>
                  <a:pt x="2251004" y="86264"/>
                </a:cubicBezTo>
                <a:cubicBezTo>
                  <a:pt x="2274207" y="81379"/>
                  <a:pt x="2296626" y="72910"/>
                  <a:pt x="2320015" y="69012"/>
                </a:cubicBezTo>
                <a:cubicBezTo>
                  <a:pt x="2365750" y="61390"/>
                  <a:pt x="2412030" y="57510"/>
                  <a:pt x="2458038" y="51759"/>
                </a:cubicBezTo>
                <a:cubicBezTo>
                  <a:pt x="2627250" y="9456"/>
                  <a:pt x="2549402" y="25737"/>
                  <a:pt x="2690951" y="0"/>
                </a:cubicBezTo>
                <a:cubicBezTo>
                  <a:pt x="2797344" y="5751"/>
                  <a:pt x="2904061" y="7151"/>
                  <a:pt x="3010129" y="17253"/>
                </a:cubicBezTo>
                <a:cubicBezTo>
                  <a:pt x="3029571" y="19105"/>
                  <a:pt x="3082490" y="49958"/>
                  <a:pt x="3096393" y="60385"/>
                </a:cubicBezTo>
                <a:cubicBezTo>
                  <a:pt x="3106153" y="67705"/>
                  <a:pt x="3112345" y="79173"/>
                  <a:pt x="3122272" y="86264"/>
                </a:cubicBezTo>
                <a:cubicBezTo>
                  <a:pt x="3132736" y="93738"/>
                  <a:pt x="3145276" y="97766"/>
                  <a:pt x="3156778" y="103517"/>
                </a:cubicBezTo>
                <a:cubicBezTo>
                  <a:pt x="3165404" y="115019"/>
                  <a:pt x="3172491" y="127857"/>
                  <a:pt x="3182657" y="138023"/>
                </a:cubicBezTo>
                <a:cubicBezTo>
                  <a:pt x="3192823" y="148189"/>
                  <a:pt x="3207806" y="152986"/>
                  <a:pt x="3217163" y="163902"/>
                </a:cubicBezTo>
                <a:cubicBezTo>
                  <a:pt x="3225532" y="173666"/>
                  <a:pt x="3226183" y="188529"/>
                  <a:pt x="3234415" y="198408"/>
                </a:cubicBezTo>
                <a:cubicBezTo>
                  <a:pt x="3241052" y="206373"/>
                  <a:pt x="3251858" y="209635"/>
                  <a:pt x="3260295" y="215661"/>
                </a:cubicBezTo>
                <a:cubicBezTo>
                  <a:pt x="3271994" y="224018"/>
                  <a:pt x="3283298" y="232914"/>
                  <a:pt x="3294800" y="241540"/>
                </a:cubicBezTo>
                <a:cubicBezTo>
                  <a:pt x="3345541" y="343022"/>
                  <a:pt x="3265854" y="195698"/>
                  <a:pt x="3355185" y="310551"/>
                </a:cubicBezTo>
                <a:cubicBezTo>
                  <a:pt x="3364692" y="322774"/>
                  <a:pt x="3365023" y="340089"/>
                  <a:pt x="3372438" y="353683"/>
                </a:cubicBezTo>
                <a:cubicBezTo>
                  <a:pt x="3382367" y="371887"/>
                  <a:pt x="3396276" y="387661"/>
                  <a:pt x="3406944" y="405442"/>
                </a:cubicBezTo>
                <a:cubicBezTo>
                  <a:pt x="3413560" y="416469"/>
                  <a:pt x="3415828" y="430183"/>
                  <a:pt x="3424197" y="439947"/>
                </a:cubicBezTo>
                <a:cubicBezTo>
                  <a:pt x="3433554" y="450863"/>
                  <a:pt x="3447200" y="457200"/>
                  <a:pt x="3458702" y="465827"/>
                </a:cubicBezTo>
                <a:cubicBezTo>
                  <a:pt x="3461578" y="483080"/>
                  <a:pt x="3461798" y="500992"/>
                  <a:pt x="3467329" y="517585"/>
                </a:cubicBezTo>
                <a:cubicBezTo>
                  <a:pt x="3470607" y="527420"/>
                  <a:pt x="3479437" y="534462"/>
                  <a:pt x="3484581" y="543464"/>
                </a:cubicBezTo>
                <a:cubicBezTo>
                  <a:pt x="3490961" y="554629"/>
                  <a:pt x="3496611" y="566219"/>
                  <a:pt x="3501834" y="577970"/>
                </a:cubicBezTo>
                <a:cubicBezTo>
                  <a:pt x="3508123" y="592120"/>
                  <a:pt x="3511567" y="607566"/>
                  <a:pt x="3519087" y="621102"/>
                </a:cubicBezTo>
                <a:cubicBezTo>
                  <a:pt x="3572811" y="717806"/>
                  <a:pt x="3520532" y="596318"/>
                  <a:pt x="3562219" y="690114"/>
                </a:cubicBezTo>
                <a:cubicBezTo>
                  <a:pt x="3568508" y="704264"/>
                  <a:pt x="3574180" y="718693"/>
                  <a:pt x="3579472" y="733246"/>
                </a:cubicBezTo>
                <a:cubicBezTo>
                  <a:pt x="3585687" y="750337"/>
                  <a:pt x="3589339" y="768386"/>
                  <a:pt x="3596725" y="785004"/>
                </a:cubicBezTo>
                <a:cubicBezTo>
                  <a:pt x="3600936" y="794478"/>
                  <a:pt x="3608227" y="802257"/>
                  <a:pt x="3613978" y="810883"/>
                </a:cubicBezTo>
                <a:cubicBezTo>
                  <a:pt x="3616853" y="831011"/>
                  <a:pt x="3618344" y="851387"/>
                  <a:pt x="3622604" y="871268"/>
                </a:cubicBezTo>
                <a:cubicBezTo>
                  <a:pt x="3632530" y="917590"/>
                  <a:pt x="3640649" y="933633"/>
                  <a:pt x="3657110" y="974785"/>
                </a:cubicBezTo>
                <a:cubicBezTo>
                  <a:pt x="3654234" y="1086928"/>
                  <a:pt x="3653356" y="1199141"/>
                  <a:pt x="3648483" y="1311215"/>
                </a:cubicBezTo>
                <a:cubicBezTo>
                  <a:pt x="3647143" y="1342038"/>
                  <a:pt x="3632381" y="1413725"/>
                  <a:pt x="3622604" y="1440612"/>
                </a:cubicBezTo>
                <a:cubicBezTo>
                  <a:pt x="3619061" y="1450355"/>
                  <a:pt x="3609988" y="1457218"/>
                  <a:pt x="3605351" y="1466491"/>
                </a:cubicBezTo>
                <a:cubicBezTo>
                  <a:pt x="3567590" y="1542011"/>
                  <a:pt x="3604184" y="1478230"/>
                  <a:pt x="3579472" y="1544129"/>
                </a:cubicBezTo>
                <a:cubicBezTo>
                  <a:pt x="3574957" y="1556170"/>
                  <a:pt x="3567970" y="1567132"/>
                  <a:pt x="3562219" y="1578634"/>
                </a:cubicBezTo>
                <a:cubicBezTo>
                  <a:pt x="3559344" y="1593011"/>
                  <a:pt x="3558741" y="1608037"/>
                  <a:pt x="3553593" y="1621766"/>
                </a:cubicBezTo>
                <a:cubicBezTo>
                  <a:pt x="3549953" y="1631474"/>
                  <a:pt x="3541484" y="1638644"/>
                  <a:pt x="3536340" y="1647646"/>
                </a:cubicBezTo>
                <a:cubicBezTo>
                  <a:pt x="3498448" y="1713956"/>
                  <a:pt x="3542689" y="1650682"/>
                  <a:pt x="3493208" y="1716657"/>
                </a:cubicBezTo>
                <a:cubicBezTo>
                  <a:pt x="3485214" y="1740636"/>
                  <a:pt x="3485164" y="1748350"/>
                  <a:pt x="3467329" y="1768415"/>
                </a:cubicBezTo>
                <a:cubicBezTo>
                  <a:pt x="3451119" y="1786651"/>
                  <a:pt x="3415570" y="1820174"/>
                  <a:pt x="3415570" y="1820174"/>
                </a:cubicBezTo>
                <a:cubicBezTo>
                  <a:pt x="3395341" y="1880865"/>
                  <a:pt x="3425736" y="1810008"/>
                  <a:pt x="3372438" y="1863306"/>
                </a:cubicBezTo>
                <a:cubicBezTo>
                  <a:pt x="3363345" y="1872399"/>
                  <a:pt x="3362901" y="1887524"/>
                  <a:pt x="3355185" y="1897812"/>
                </a:cubicBezTo>
                <a:cubicBezTo>
                  <a:pt x="3329898" y="1931528"/>
                  <a:pt x="3312905" y="1936982"/>
                  <a:pt x="3277548" y="1958197"/>
                </a:cubicBezTo>
                <a:cubicBezTo>
                  <a:pt x="3271797" y="1969699"/>
                  <a:pt x="3268664" y="1982939"/>
                  <a:pt x="3260295" y="1992702"/>
                </a:cubicBezTo>
                <a:cubicBezTo>
                  <a:pt x="3241228" y="2014946"/>
                  <a:pt x="3215638" y="2022303"/>
                  <a:pt x="3191283" y="2035834"/>
                </a:cubicBezTo>
                <a:cubicBezTo>
                  <a:pt x="3176626" y="2043977"/>
                  <a:pt x="3162369" y="2052828"/>
                  <a:pt x="3148151" y="2061714"/>
                </a:cubicBezTo>
                <a:cubicBezTo>
                  <a:pt x="3139359" y="2067209"/>
                  <a:pt x="3131842" y="2074979"/>
                  <a:pt x="3122272" y="2078966"/>
                </a:cubicBezTo>
                <a:cubicBezTo>
                  <a:pt x="2942593" y="2153832"/>
                  <a:pt x="3111384" y="2071472"/>
                  <a:pt x="3010129" y="2122098"/>
                </a:cubicBezTo>
                <a:cubicBezTo>
                  <a:pt x="2956970" y="2192976"/>
                  <a:pt x="2997889" y="2152057"/>
                  <a:pt x="2854853" y="2199736"/>
                </a:cubicBezTo>
                <a:cubicBezTo>
                  <a:pt x="2837600" y="2205487"/>
                  <a:pt x="2818227" y="2206901"/>
                  <a:pt x="2803095" y="2216989"/>
                </a:cubicBezTo>
                <a:cubicBezTo>
                  <a:pt x="2771538" y="2238026"/>
                  <a:pt x="2770466" y="2242019"/>
                  <a:pt x="2725457" y="2251495"/>
                </a:cubicBezTo>
                <a:cubicBezTo>
                  <a:pt x="2688447" y="2259286"/>
                  <a:pt x="2650695" y="2262996"/>
                  <a:pt x="2613314" y="2268747"/>
                </a:cubicBezTo>
                <a:lnTo>
                  <a:pt x="1905948" y="2242868"/>
                </a:lnTo>
                <a:cubicBezTo>
                  <a:pt x="1845386" y="2239456"/>
                  <a:pt x="1785178" y="2231366"/>
                  <a:pt x="1724793" y="2225615"/>
                </a:cubicBezTo>
                <a:cubicBezTo>
                  <a:pt x="1472078" y="2162440"/>
                  <a:pt x="1926642" y="2273560"/>
                  <a:pt x="1535012" y="2191110"/>
                </a:cubicBezTo>
                <a:cubicBezTo>
                  <a:pt x="1519859" y="2187920"/>
                  <a:pt x="1507170" y="2176303"/>
                  <a:pt x="1491880" y="2173857"/>
                </a:cubicBezTo>
                <a:cubicBezTo>
                  <a:pt x="1434809" y="2164726"/>
                  <a:pt x="1377024" y="2160386"/>
                  <a:pt x="1319351" y="2156604"/>
                </a:cubicBezTo>
                <a:cubicBezTo>
                  <a:pt x="1201569" y="2148881"/>
                  <a:pt x="1083514" y="2146021"/>
                  <a:pt x="965668" y="2139351"/>
                </a:cubicBezTo>
                <a:cubicBezTo>
                  <a:pt x="931098" y="2137394"/>
                  <a:pt x="896657" y="2133600"/>
                  <a:pt x="862151" y="2130725"/>
                </a:cubicBezTo>
                <a:lnTo>
                  <a:pt x="646491" y="2096219"/>
                </a:lnTo>
                <a:lnTo>
                  <a:pt x="594732" y="2087593"/>
                </a:lnTo>
                <a:cubicBezTo>
                  <a:pt x="577479" y="2076091"/>
                  <a:pt x="554476" y="2070340"/>
                  <a:pt x="542974" y="2053087"/>
                </a:cubicBezTo>
                <a:cubicBezTo>
                  <a:pt x="518588" y="2016508"/>
                  <a:pt x="534994" y="2031845"/>
                  <a:pt x="491215" y="2009955"/>
                </a:cubicBezTo>
                <a:cubicBezTo>
                  <a:pt x="478441" y="1993987"/>
                  <a:pt x="450281" y="1955531"/>
                  <a:pt x="430831" y="1940944"/>
                </a:cubicBezTo>
                <a:cubicBezTo>
                  <a:pt x="417417" y="1930884"/>
                  <a:pt x="402076" y="1923691"/>
                  <a:pt x="387698" y="1915064"/>
                </a:cubicBezTo>
                <a:cubicBezTo>
                  <a:pt x="381947" y="1906438"/>
                  <a:pt x="377777" y="1896516"/>
                  <a:pt x="370446" y="1889185"/>
                </a:cubicBezTo>
                <a:cubicBezTo>
                  <a:pt x="353723" y="1872462"/>
                  <a:pt x="339735" y="1870322"/>
                  <a:pt x="318687" y="1863306"/>
                </a:cubicBezTo>
                <a:cubicBezTo>
                  <a:pt x="310061" y="1854680"/>
                  <a:pt x="302180" y="1845237"/>
                  <a:pt x="292808" y="1837427"/>
                </a:cubicBezTo>
                <a:cubicBezTo>
                  <a:pt x="281426" y="1827942"/>
                  <a:pt x="229814" y="1797905"/>
                  <a:pt x="223797" y="1794295"/>
                </a:cubicBezTo>
                <a:cubicBezTo>
                  <a:pt x="218046" y="1785668"/>
                  <a:pt x="213181" y="1776380"/>
                  <a:pt x="206544" y="1768415"/>
                </a:cubicBezTo>
                <a:cubicBezTo>
                  <a:pt x="186521" y="1744388"/>
                  <a:pt x="171541" y="1735693"/>
                  <a:pt x="146159" y="1716657"/>
                </a:cubicBezTo>
                <a:cubicBezTo>
                  <a:pt x="143283" y="1708031"/>
                  <a:pt x="141598" y="1698911"/>
                  <a:pt x="137532" y="1690778"/>
                </a:cubicBezTo>
                <a:cubicBezTo>
                  <a:pt x="125520" y="1666753"/>
                  <a:pt x="113483" y="1658101"/>
                  <a:pt x="94400" y="1639019"/>
                </a:cubicBezTo>
                <a:cubicBezTo>
                  <a:pt x="91525" y="1630393"/>
                  <a:pt x="88967" y="1621654"/>
                  <a:pt x="85774" y="1613140"/>
                </a:cubicBezTo>
                <a:cubicBezTo>
                  <a:pt x="80337" y="1598641"/>
                  <a:pt x="73418" y="1584698"/>
                  <a:pt x="68521" y="1570008"/>
                </a:cubicBezTo>
                <a:cubicBezTo>
                  <a:pt x="64772" y="1558760"/>
                  <a:pt x="64058" y="1546603"/>
                  <a:pt x="59895" y="1535502"/>
                </a:cubicBezTo>
                <a:cubicBezTo>
                  <a:pt x="55380" y="1523461"/>
                  <a:pt x="47708" y="1512817"/>
                  <a:pt x="42642" y="1500997"/>
                </a:cubicBezTo>
                <a:cubicBezTo>
                  <a:pt x="21211" y="1450993"/>
                  <a:pt x="49919" y="1498973"/>
                  <a:pt x="16763" y="1449238"/>
                </a:cubicBezTo>
                <a:cubicBezTo>
                  <a:pt x="-13388" y="1177894"/>
                  <a:pt x="1869" y="1347920"/>
                  <a:pt x="25389" y="767751"/>
                </a:cubicBezTo>
                <a:cubicBezTo>
                  <a:pt x="26226" y="747117"/>
                  <a:pt x="36450" y="722184"/>
                  <a:pt x="51268" y="707366"/>
                </a:cubicBezTo>
                <a:cubicBezTo>
                  <a:pt x="58599" y="700035"/>
                  <a:pt x="68521" y="695865"/>
                  <a:pt x="77148" y="690114"/>
                </a:cubicBezTo>
                <a:cubicBezTo>
                  <a:pt x="80023" y="681487"/>
                  <a:pt x="77147" y="667110"/>
                  <a:pt x="85774" y="664234"/>
                </a:cubicBezTo>
                <a:cubicBezTo>
                  <a:pt x="99684" y="659597"/>
                  <a:pt x="143283" y="664234"/>
                  <a:pt x="154785" y="664234"/>
                </a:cubicBez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673526" y="3088256"/>
            <a:ext cx="355300" cy="34074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6565666" y="3278038"/>
            <a:ext cx="3639857" cy="2260120"/>
          </a:xfrm>
          <a:custGeom>
            <a:avLst/>
            <a:gdLst>
              <a:gd name="connsiteX0" fmla="*/ 154785 w 3657110"/>
              <a:gd name="connsiteY0" fmla="*/ 664234 h 2268747"/>
              <a:gd name="connsiteX1" fmla="*/ 154785 w 3657110"/>
              <a:gd name="connsiteY1" fmla="*/ 664234 h 2268747"/>
              <a:gd name="connsiteX2" fmla="*/ 344566 w 3657110"/>
              <a:gd name="connsiteY2" fmla="*/ 646981 h 2268747"/>
              <a:gd name="connsiteX3" fmla="*/ 396325 w 3657110"/>
              <a:gd name="connsiteY3" fmla="*/ 612476 h 2268747"/>
              <a:gd name="connsiteX4" fmla="*/ 439457 w 3657110"/>
              <a:gd name="connsiteY4" fmla="*/ 595223 h 2268747"/>
              <a:gd name="connsiteX5" fmla="*/ 508468 w 3657110"/>
              <a:gd name="connsiteY5" fmla="*/ 560717 h 2268747"/>
              <a:gd name="connsiteX6" fmla="*/ 611985 w 3657110"/>
              <a:gd name="connsiteY6" fmla="*/ 517585 h 2268747"/>
              <a:gd name="connsiteX7" fmla="*/ 810393 w 3657110"/>
              <a:gd name="connsiteY7" fmla="*/ 439947 h 2268747"/>
              <a:gd name="connsiteX8" fmla="*/ 905283 w 3657110"/>
              <a:gd name="connsiteY8" fmla="*/ 422695 h 2268747"/>
              <a:gd name="connsiteX9" fmla="*/ 1129570 w 3657110"/>
              <a:gd name="connsiteY9" fmla="*/ 362310 h 2268747"/>
              <a:gd name="connsiteX10" fmla="*/ 1233087 w 3657110"/>
              <a:gd name="connsiteY10" fmla="*/ 319178 h 2268747"/>
              <a:gd name="connsiteX11" fmla="*/ 1353857 w 3657110"/>
              <a:gd name="connsiteY11" fmla="*/ 301925 h 2268747"/>
              <a:gd name="connsiteX12" fmla="*/ 1483253 w 3657110"/>
              <a:gd name="connsiteY12" fmla="*/ 276046 h 2268747"/>
              <a:gd name="connsiteX13" fmla="*/ 1698914 w 3657110"/>
              <a:gd name="connsiteY13" fmla="*/ 215661 h 2268747"/>
              <a:gd name="connsiteX14" fmla="*/ 1828310 w 3657110"/>
              <a:gd name="connsiteY14" fmla="*/ 172529 h 2268747"/>
              <a:gd name="connsiteX15" fmla="*/ 1923200 w 3657110"/>
              <a:gd name="connsiteY15" fmla="*/ 155276 h 2268747"/>
              <a:gd name="connsiteX16" fmla="*/ 1992212 w 3657110"/>
              <a:gd name="connsiteY16" fmla="*/ 138023 h 2268747"/>
              <a:gd name="connsiteX17" fmla="*/ 2087102 w 3657110"/>
              <a:gd name="connsiteY17" fmla="*/ 120770 h 2268747"/>
              <a:gd name="connsiteX18" fmla="*/ 2156114 w 3657110"/>
              <a:gd name="connsiteY18" fmla="*/ 103517 h 2268747"/>
              <a:gd name="connsiteX19" fmla="*/ 2251004 w 3657110"/>
              <a:gd name="connsiteY19" fmla="*/ 86264 h 2268747"/>
              <a:gd name="connsiteX20" fmla="*/ 2320015 w 3657110"/>
              <a:gd name="connsiteY20" fmla="*/ 69012 h 2268747"/>
              <a:gd name="connsiteX21" fmla="*/ 2458038 w 3657110"/>
              <a:gd name="connsiteY21" fmla="*/ 51759 h 2268747"/>
              <a:gd name="connsiteX22" fmla="*/ 2690951 w 3657110"/>
              <a:gd name="connsiteY22" fmla="*/ 0 h 2268747"/>
              <a:gd name="connsiteX23" fmla="*/ 3010129 w 3657110"/>
              <a:gd name="connsiteY23" fmla="*/ 17253 h 2268747"/>
              <a:gd name="connsiteX24" fmla="*/ 3096393 w 3657110"/>
              <a:gd name="connsiteY24" fmla="*/ 60385 h 2268747"/>
              <a:gd name="connsiteX25" fmla="*/ 3122272 w 3657110"/>
              <a:gd name="connsiteY25" fmla="*/ 86264 h 2268747"/>
              <a:gd name="connsiteX26" fmla="*/ 3156778 w 3657110"/>
              <a:gd name="connsiteY26" fmla="*/ 103517 h 2268747"/>
              <a:gd name="connsiteX27" fmla="*/ 3182657 w 3657110"/>
              <a:gd name="connsiteY27" fmla="*/ 138023 h 2268747"/>
              <a:gd name="connsiteX28" fmla="*/ 3217163 w 3657110"/>
              <a:gd name="connsiteY28" fmla="*/ 163902 h 2268747"/>
              <a:gd name="connsiteX29" fmla="*/ 3234415 w 3657110"/>
              <a:gd name="connsiteY29" fmla="*/ 198408 h 2268747"/>
              <a:gd name="connsiteX30" fmla="*/ 3260295 w 3657110"/>
              <a:gd name="connsiteY30" fmla="*/ 215661 h 2268747"/>
              <a:gd name="connsiteX31" fmla="*/ 3294800 w 3657110"/>
              <a:gd name="connsiteY31" fmla="*/ 241540 h 2268747"/>
              <a:gd name="connsiteX32" fmla="*/ 3355185 w 3657110"/>
              <a:gd name="connsiteY32" fmla="*/ 310551 h 2268747"/>
              <a:gd name="connsiteX33" fmla="*/ 3372438 w 3657110"/>
              <a:gd name="connsiteY33" fmla="*/ 353683 h 2268747"/>
              <a:gd name="connsiteX34" fmla="*/ 3406944 w 3657110"/>
              <a:gd name="connsiteY34" fmla="*/ 405442 h 2268747"/>
              <a:gd name="connsiteX35" fmla="*/ 3424197 w 3657110"/>
              <a:gd name="connsiteY35" fmla="*/ 439947 h 2268747"/>
              <a:gd name="connsiteX36" fmla="*/ 3458702 w 3657110"/>
              <a:gd name="connsiteY36" fmla="*/ 465827 h 2268747"/>
              <a:gd name="connsiteX37" fmla="*/ 3467329 w 3657110"/>
              <a:gd name="connsiteY37" fmla="*/ 517585 h 2268747"/>
              <a:gd name="connsiteX38" fmla="*/ 3484581 w 3657110"/>
              <a:gd name="connsiteY38" fmla="*/ 543464 h 2268747"/>
              <a:gd name="connsiteX39" fmla="*/ 3501834 w 3657110"/>
              <a:gd name="connsiteY39" fmla="*/ 577970 h 2268747"/>
              <a:gd name="connsiteX40" fmla="*/ 3519087 w 3657110"/>
              <a:gd name="connsiteY40" fmla="*/ 621102 h 2268747"/>
              <a:gd name="connsiteX41" fmla="*/ 3562219 w 3657110"/>
              <a:gd name="connsiteY41" fmla="*/ 690114 h 2268747"/>
              <a:gd name="connsiteX42" fmla="*/ 3579472 w 3657110"/>
              <a:gd name="connsiteY42" fmla="*/ 733246 h 2268747"/>
              <a:gd name="connsiteX43" fmla="*/ 3596725 w 3657110"/>
              <a:gd name="connsiteY43" fmla="*/ 785004 h 2268747"/>
              <a:gd name="connsiteX44" fmla="*/ 3613978 w 3657110"/>
              <a:gd name="connsiteY44" fmla="*/ 810883 h 2268747"/>
              <a:gd name="connsiteX45" fmla="*/ 3622604 w 3657110"/>
              <a:gd name="connsiteY45" fmla="*/ 871268 h 2268747"/>
              <a:gd name="connsiteX46" fmla="*/ 3657110 w 3657110"/>
              <a:gd name="connsiteY46" fmla="*/ 974785 h 2268747"/>
              <a:gd name="connsiteX47" fmla="*/ 3648483 w 3657110"/>
              <a:gd name="connsiteY47" fmla="*/ 1311215 h 2268747"/>
              <a:gd name="connsiteX48" fmla="*/ 3622604 w 3657110"/>
              <a:gd name="connsiteY48" fmla="*/ 1440612 h 2268747"/>
              <a:gd name="connsiteX49" fmla="*/ 3605351 w 3657110"/>
              <a:gd name="connsiteY49" fmla="*/ 1466491 h 2268747"/>
              <a:gd name="connsiteX50" fmla="*/ 3579472 w 3657110"/>
              <a:gd name="connsiteY50" fmla="*/ 1544129 h 2268747"/>
              <a:gd name="connsiteX51" fmla="*/ 3562219 w 3657110"/>
              <a:gd name="connsiteY51" fmla="*/ 1578634 h 2268747"/>
              <a:gd name="connsiteX52" fmla="*/ 3553593 w 3657110"/>
              <a:gd name="connsiteY52" fmla="*/ 1621766 h 2268747"/>
              <a:gd name="connsiteX53" fmla="*/ 3536340 w 3657110"/>
              <a:gd name="connsiteY53" fmla="*/ 1647646 h 2268747"/>
              <a:gd name="connsiteX54" fmla="*/ 3493208 w 3657110"/>
              <a:gd name="connsiteY54" fmla="*/ 1716657 h 2268747"/>
              <a:gd name="connsiteX55" fmla="*/ 3467329 w 3657110"/>
              <a:gd name="connsiteY55" fmla="*/ 1768415 h 2268747"/>
              <a:gd name="connsiteX56" fmla="*/ 3415570 w 3657110"/>
              <a:gd name="connsiteY56" fmla="*/ 1820174 h 2268747"/>
              <a:gd name="connsiteX57" fmla="*/ 3372438 w 3657110"/>
              <a:gd name="connsiteY57" fmla="*/ 1863306 h 2268747"/>
              <a:gd name="connsiteX58" fmla="*/ 3355185 w 3657110"/>
              <a:gd name="connsiteY58" fmla="*/ 1897812 h 2268747"/>
              <a:gd name="connsiteX59" fmla="*/ 3277548 w 3657110"/>
              <a:gd name="connsiteY59" fmla="*/ 1958197 h 2268747"/>
              <a:gd name="connsiteX60" fmla="*/ 3260295 w 3657110"/>
              <a:gd name="connsiteY60" fmla="*/ 1992702 h 2268747"/>
              <a:gd name="connsiteX61" fmla="*/ 3191283 w 3657110"/>
              <a:gd name="connsiteY61" fmla="*/ 2035834 h 2268747"/>
              <a:gd name="connsiteX62" fmla="*/ 3148151 w 3657110"/>
              <a:gd name="connsiteY62" fmla="*/ 2061714 h 2268747"/>
              <a:gd name="connsiteX63" fmla="*/ 3122272 w 3657110"/>
              <a:gd name="connsiteY63" fmla="*/ 2078966 h 2268747"/>
              <a:gd name="connsiteX64" fmla="*/ 3010129 w 3657110"/>
              <a:gd name="connsiteY64" fmla="*/ 2122098 h 2268747"/>
              <a:gd name="connsiteX65" fmla="*/ 2854853 w 3657110"/>
              <a:gd name="connsiteY65" fmla="*/ 2199736 h 2268747"/>
              <a:gd name="connsiteX66" fmla="*/ 2803095 w 3657110"/>
              <a:gd name="connsiteY66" fmla="*/ 2216989 h 2268747"/>
              <a:gd name="connsiteX67" fmla="*/ 2725457 w 3657110"/>
              <a:gd name="connsiteY67" fmla="*/ 2251495 h 2268747"/>
              <a:gd name="connsiteX68" fmla="*/ 2613314 w 3657110"/>
              <a:gd name="connsiteY68" fmla="*/ 2268747 h 2268747"/>
              <a:gd name="connsiteX69" fmla="*/ 1905948 w 3657110"/>
              <a:gd name="connsiteY69" fmla="*/ 2242868 h 2268747"/>
              <a:gd name="connsiteX70" fmla="*/ 1724793 w 3657110"/>
              <a:gd name="connsiteY70" fmla="*/ 2225615 h 2268747"/>
              <a:gd name="connsiteX71" fmla="*/ 1535012 w 3657110"/>
              <a:gd name="connsiteY71" fmla="*/ 2191110 h 2268747"/>
              <a:gd name="connsiteX72" fmla="*/ 1491880 w 3657110"/>
              <a:gd name="connsiteY72" fmla="*/ 2173857 h 2268747"/>
              <a:gd name="connsiteX73" fmla="*/ 1319351 w 3657110"/>
              <a:gd name="connsiteY73" fmla="*/ 2156604 h 2268747"/>
              <a:gd name="connsiteX74" fmla="*/ 965668 w 3657110"/>
              <a:gd name="connsiteY74" fmla="*/ 2139351 h 2268747"/>
              <a:gd name="connsiteX75" fmla="*/ 862151 w 3657110"/>
              <a:gd name="connsiteY75" fmla="*/ 2130725 h 2268747"/>
              <a:gd name="connsiteX76" fmla="*/ 646491 w 3657110"/>
              <a:gd name="connsiteY76" fmla="*/ 2096219 h 2268747"/>
              <a:gd name="connsiteX77" fmla="*/ 594732 w 3657110"/>
              <a:gd name="connsiteY77" fmla="*/ 2087593 h 2268747"/>
              <a:gd name="connsiteX78" fmla="*/ 542974 w 3657110"/>
              <a:gd name="connsiteY78" fmla="*/ 2053087 h 2268747"/>
              <a:gd name="connsiteX79" fmla="*/ 491215 w 3657110"/>
              <a:gd name="connsiteY79" fmla="*/ 2009955 h 2268747"/>
              <a:gd name="connsiteX80" fmla="*/ 430831 w 3657110"/>
              <a:gd name="connsiteY80" fmla="*/ 1940944 h 2268747"/>
              <a:gd name="connsiteX81" fmla="*/ 387698 w 3657110"/>
              <a:gd name="connsiteY81" fmla="*/ 1915064 h 2268747"/>
              <a:gd name="connsiteX82" fmla="*/ 370446 w 3657110"/>
              <a:gd name="connsiteY82" fmla="*/ 1889185 h 2268747"/>
              <a:gd name="connsiteX83" fmla="*/ 318687 w 3657110"/>
              <a:gd name="connsiteY83" fmla="*/ 1863306 h 2268747"/>
              <a:gd name="connsiteX84" fmla="*/ 292808 w 3657110"/>
              <a:gd name="connsiteY84" fmla="*/ 1837427 h 2268747"/>
              <a:gd name="connsiteX85" fmla="*/ 223797 w 3657110"/>
              <a:gd name="connsiteY85" fmla="*/ 1794295 h 2268747"/>
              <a:gd name="connsiteX86" fmla="*/ 206544 w 3657110"/>
              <a:gd name="connsiteY86" fmla="*/ 1768415 h 2268747"/>
              <a:gd name="connsiteX87" fmla="*/ 146159 w 3657110"/>
              <a:gd name="connsiteY87" fmla="*/ 1716657 h 2268747"/>
              <a:gd name="connsiteX88" fmla="*/ 137532 w 3657110"/>
              <a:gd name="connsiteY88" fmla="*/ 1690778 h 2268747"/>
              <a:gd name="connsiteX89" fmla="*/ 94400 w 3657110"/>
              <a:gd name="connsiteY89" fmla="*/ 1639019 h 2268747"/>
              <a:gd name="connsiteX90" fmla="*/ 85774 w 3657110"/>
              <a:gd name="connsiteY90" fmla="*/ 1613140 h 2268747"/>
              <a:gd name="connsiteX91" fmla="*/ 68521 w 3657110"/>
              <a:gd name="connsiteY91" fmla="*/ 1570008 h 2268747"/>
              <a:gd name="connsiteX92" fmla="*/ 59895 w 3657110"/>
              <a:gd name="connsiteY92" fmla="*/ 1535502 h 2268747"/>
              <a:gd name="connsiteX93" fmla="*/ 42642 w 3657110"/>
              <a:gd name="connsiteY93" fmla="*/ 1500997 h 2268747"/>
              <a:gd name="connsiteX94" fmla="*/ 16763 w 3657110"/>
              <a:gd name="connsiteY94" fmla="*/ 1449238 h 2268747"/>
              <a:gd name="connsiteX95" fmla="*/ 25389 w 3657110"/>
              <a:gd name="connsiteY95" fmla="*/ 767751 h 2268747"/>
              <a:gd name="connsiteX96" fmla="*/ 51268 w 3657110"/>
              <a:gd name="connsiteY96" fmla="*/ 707366 h 2268747"/>
              <a:gd name="connsiteX97" fmla="*/ 77148 w 3657110"/>
              <a:gd name="connsiteY97" fmla="*/ 690114 h 2268747"/>
              <a:gd name="connsiteX98" fmla="*/ 85774 w 3657110"/>
              <a:gd name="connsiteY98" fmla="*/ 664234 h 2268747"/>
              <a:gd name="connsiteX99" fmla="*/ 154785 w 3657110"/>
              <a:gd name="connsiteY99" fmla="*/ 664234 h 2268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657110" h="2268747">
                <a:moveTo>
                  <a:pt x="154785" y="664234"/>
                </a:moveTo>
                <a:lnTo>
                  <a:pt x="154785" y="664234"/>
                </a:lnTo>
                <a:cubicBezTo>
                  <a:pt x="218045" y="658483"/>
                  <a:pt x="282455" y="660290"/>
                  <a:pt x="344566" y="646981"/>
                </a:cubicBezTo>
                <a:cubicBezTo>
                  <a:pt x="364841" y="642636"/>
                  <a:pt x="378121" y="622405"/>
                  <a:pt x="396325" y="612476"/>
                </a:cubicBezTo>
                <a:cubicBezTo>
                  <a:pt x="409919" y="605061"/>
                  <a:pt x="425397" y="601712"/>
                  <a:pt x="439457" y="595223"/>
                </a:cubicBezTo>
                <a:cubicBezTo>
                  <a:pt x="462809" y="584445"/>
                  <a:pt x="485014" y="571271"/>
                  <a:pt x="508468" y="560717"/>
                </a:cubicBezTo>
                <a:cubicBezTo>
                  <a:pt x="542557" y="545377"/>
                  <a:pt x="577896" y="532925"/>
                  <a:pt x="611985" y="517585"/>
                </a:cubicBezTo>
                <a:cubicBezTo>
                  <a:pt x="721140" y="468466"/>
                  <a:pt x="657522" y="481105"/>
                  <a:pt x="810393" y="439947"/>
                </a:cubicBezTo>
                <a:cubicBezTo>
                  <a:pt x="841436" y="431589"/>
                  <a:pt x="873653" y="428446"/>
                  <a:pt x="905283" y="422695"/>
                </a:cubicBezTo>
                <a:cubicBezTo>
                  <a:pt x="1170651" y="312125"/>
                  <a:pt x="836559" y="441198"/>
                  <a:pt x="1129570" y="362310"/>
                </a:cubicBezTo>
                <a:cubicBezTo>
                  <a:pt x="1165666" y="352592"/>
                  <a:pt x="1196991" y="328896"/>
                  <a:pt x="1233087" y="319178"/>
                </a:cubicBezTo>
                <a:cubicBezTo>
                  <a:pt x="1272354" y="308606"/>
                  <a:pt x="1313783" y="308834"/>
                  <a:pt x="1353857" y="301925"/>
                </a:cubicBezTo>
                <a:cubicBezTo>
                  <a:pt x="1397204" y="294451"/>
                  <a:pt x="1440580" y="286714"/>
                  <a:pt x="1483253" y="276046"/>
                </a:cubicBezTo>
                <a:cubicBezTo>
                  <a:pt x="1555676" y="257940"/>
                  <a:pt x="1628093" y="239268"/>
                  <a:pt x="1698914" y="215661"/>
                </a:cubicBezTo>
                <a:cubicBezTo>
                  <a:pt x="1742046" y="201284"/>
                  <a:pt x="1784408" y="184349"/>
                  <a:pt x="1828310" y="172529"/>
                </a:cubicBezTo>
                <a:cubicBezTo>
                  <a:pt x="1859353" y="164171"/>
                  <a:pt x="1891741" y="161899"/>
                  <a:pt x="1923200" y="155276"/>
                </a:cubicBezTo>
                <a:cubicBezTo>
                  <a:pt x="1946403" y="150391"/>
                  <a:pt x="1969009" y="142908"/>
                  <a:pt x="1992212" y="138023"/>
                </a:cubicBezTo>
                <a:cubicBezTo>
                  <a:pt x="2023671" y="131400"/>
                  <a:pt x="2055643" y="127393"/>
                  <a:pt x="2087102" y="120770"/>
                </a:cubicBezTo>
                <a:cubicBezTo>
                  <a:pt x="2110305" y="115885"/>
                  <a:pt x="2132911" y="108402"/>
                  <a:pt x="2156114" y="103517"/>
                </a:cubicBezTo>
                <a:cubicBezTo>
                  <a:pt x="2187573" y="96894"/>
                  <a:pt x="2219545" y="92887"/>
                  <a:pt x="2251004" y="86264"/>
                </a:cubicBezTo>
                <a:cubicBezTo>
                  <a:pt x="2274207" y="81379"/>
                  <a:pt x="2296626" y="72910"/>
                  <a:pt x="2320015" y="69012"/>
                </a:cubicBezTo>
                <a:cubicBezTo>
                  <a:pt x="2365750" y="61390"/>
                  <a:pt x="2412030" y="57510"/>
                  <a:pt x="2458038" y="51759"/>
                </a:cubicBezTo>
                <a:cubicBezTo>
                  <a:pt x="2627250" y="9456"/>
                  <a:pt x="2549402" y="25737"/>
                  <a:pt x="2690951" y="0"/>
                </a:cubicBezTo>
                <a:cubicBezTo>
                  <a:pt x="2797344" y="5751"/>
                  <a:pt x="2904061" y="7151"/>
                  <a:pt x="3010129" y="17253"/>
                </a:cubicBezTo>
                <a:cubicBezTo>
                  <a:pt x="3029571" y="19105"/>
                  <a:pt x="3082490" y="49958"/>
                  <a:pt x="3096393" y="60385"/>
                </a:cubicBezTo>
                <a:cubicBezTo>
                  <a:pt x="3106153" y="67705"/>
                  <a:pt x="3112345" y="79173"/>
                  <a:pt x="3122272" y="86264"/>
                </a:cubicBezTo>
                <a:cubicBezTo>
                  <a:pt x="3132736" y="93738"/>
                  <a:pt x="3145276" y="97766"/>
                  <a:pt x="3156778" y="103517"/>
                </a:cubicBezTo>
                <a:cubicBezTo>
                  <a:pt x="3165404" y="115019"/>
                  <a:pt x="3172491" y="127857"/>
                  <a:pt x="3182657" y="138023"/>
                </a:cubicBezTo>
                <a:cubicBezTo>
                  <a:pt x="3192823" y="148189"/>
                  <a:pt x="3207806" y="152986"/>
                  <a:pt x="3217163" y="163902"/>
                </a:cubicBezTo>
                <a:cubicBezTo>
                  <a:pt x="3225532" y="173666"/>
                  <a:pt x="3226183" y="188529"/>
                  <a:pt x="3234415" y="198408"/>
                </a:cubicBezTo>
                <a:cubicBezTo>
                  <a:pt x="3241052" y="206373"/>
                  <a:pt x="3251858" y="209635"/>
                  <a:pt x="3260295" y="215661"/>
                </a:cubicBezTo>
                <a:cubicBezTo>
                  <a:pt x="3271994" y="224018"/>
                  <a:pt x="3283298" y="232914"/>
                  <a:pt x="3294800" y="241540"/>
                </a:cubicBezTo>
                <a:cubicBezTo>
                  <a:pt x="3345541" y="343022"/>
                  <a:pt x="3265854" y="195698"/>
                  <a:pt x="3355185" y="310551"/>
                </a:cubicBezTo>
                <a:cubicBezTo>
                  <a:pt x="3364692" y="322774"/>
                  <a:pt x="3365023" y="340089"/>
                  <a:pt x="3372438" y="353683"/>
                </a:cubicBezTo>
                <a:cubicBezTo>
                  <a:pt x="3382367" y="371887"/>
                  <a:pt x="3396276" y="387661"/>
                  <a:pt x="3406944" y="405442"/>
                </a:cubicBezTo>
                <a:cubicBezTo>
                  <a:pt x="3413560" y="416469"/>
                  <a:pt x="3415828" y="430183"/>
                  <a:pt x="3424197" y="439947"/>
                </a:cubicBezTo>
                <a:cubicBezTo>
                  <a:pt x="3433554" y="450863"/>
                  <a:pt x="3447200" y="457200"/>
                  <a:pt x="3458702" y="465827"/>
                </a:cubicBezTo>
                <a:cubicBezTo>
                  <a:pt x="3461578" y="483080"/>
                  <a:pt x="3461798" y="500992"/>
                  <a:pt x="3467329" y="517585"/>
                </a:cubicBezTo>
                <a:cubicBezTo>
                  <a:pt x="3470607" y="527420"/>
                  <a:pt x="3479437" y="534462"/>
                  <a:pt x="3484581" y="543464"/>
                </a:cubicBezTo>
                <a:cubicBezTo>
                  <a:pt x="3490961" y="554629"/>
                  <a:pt x="3496611" y="566219"/>
                  <a:pt x="3501834" y="577970"/>
                </a:cubicBezTo>
                <a:cubicBezTo>
                  <a:pt x="3508123" y="592120"/>
                  <a:pt x="3511567" y="607566"/>
                  <a:pt x="3519087" y="621102"/>
                </a:cubicBezTo>
                <a:cubicBezTo>
                  <a:pt x="3572811" y="717806"/>
                  <a:pt x="3520532" y="596318"/>
                  <a:pt x="3562219" y="690114"/>
                </a:cubicBezTo>
                <a:cubicBezTo>
                  <a:pt x="3568508" y="704264"/>
                  <a:pt x="3574180" y="718693"/>
                  <a:pt x="3579472" y="733246"/>
                </a:cubicBezTo>
                <a:cubicBezTo>
                  <a:pt x="3585687" y="750337"/>
                  <a:pt x="3589339" y="768386"/>
                  <a:pt x="3596725" y="785004"/>
                </a:cubicBezTo>
                <a:cubicBezTo>
                  <a:pt x="3600936" y="794478"/>
                  <a:pt x="3608227" y="802257"/>
                  <a:pt x="3613978" y="810883"/>
                </a:cubicBezTo>
                <a:cubicBezTo>
                  <a:pt x="3616853" y="831011"/>
                  <a:pt x="3618344" y="851387"/>
                  <a:pt x="3622604" y="871268"/>
                </a:cubicBezTo>
                <a:cubicBezTo>
                  <a:pt x="3632530" y="917590"/>
                  <a:pt x="3640649" y="933633"/>
                  <a:pt x="3657110" y="974785"/>
                </a:cubicBezTo>
                <a:cubicBezTo>
                  <a:pt x="3654234" y="1086928"/>
                  <a:pt x="3653356" y="1199141"/>
                  <a:pt x="3648483" y="1311215"/>
                </a:cubicBezTo>
                <a:cubicBezTo>
                  <a:pt x="3647143" y="1342038"/>
                  <a:pt x="3632381" y="1413725"/>
                  <a:pt x="3622604" y="1440612"/>
                </a:cubicBezTo>
                <a:cubicBezTo>
                  <a:pt x="3619061" y="1450355"/>
                  <a:pt x="3609988" y="1457218"/>
                  <a:pt x="3605351" y="1466491"/>
                </a:cubicBezTo>
                <a:cubicBezTo>
                  <a:pt x="3567590" y="1542011"/>
                  <a:pt x="3604184" y="1478230"/>
                  <a:pt x="3579472" y="1544129"/>
                </a:cubicBezTo>
                <a:cubicBezTo>
                  <a:pt x="3574957" y="1556170"/>
                  <a:pt x="3567970" y="1567132"/>
                  <a:pt x="3562219" y="1578634"/>
                </a:cubicBezTo>
                <a:cubicBezTo>
                  <a:pt x="3559344" y="1593011"/>
                  <a:pt x="3558741" y="1608037"/>
                  <a:pt x="3553593" y="1621766"/>
                </a:cubicBezTo>
                <a:cubicBezTo>
                  <a:pt x="3549953" y="1631474"/>
                  <a:pt x="3541484" y="1638644"/>
                  <a:pt x="3536340" y="1647646"/>
                </a:cubicBezTo>
                <a:cubicBezTo>
                  <a:pt x="3498448" y="1713956"/>
                  <a:pt x="3542689" y="1650682"/>
                  <a:pt x="3493208" y="1716657"/>
                </a:cubicBezTo>
                <a:cubicBezTo>
                  <a:pt x="3485214" y="1740636"/>
                  <a:pt x="3485164" y="1748350"/>
                  <a:pt x="3467329" y="1768415"/>
                </a:cubicBezTo>
                <a:cubicBezTo>
                  <a:pt x="3451119" y="1786651"/>
                  <a:pt x="3415570" y="1820174"/>
                  <a:pt x="3415570" y="1820174"/>
                </a:cubicBezTo>
                <a:cubicBezTo>
                  <a:pt x="3395341" y="1880865"/>
                  <a:pt x="3425736" y="1810008"/>
                  <a:pt x="3372438" y="1863306"/>
                </a:cubicBezTo>
                <a:cubicBezTo>
                  <a:pt x="3363345" y="1872399"/>
                  <a:pt x="3362901" y="1887524"/>
                  <a:pt x="3355185" y="1897812"/>
                </a:cubicBezTo>
                <a:cubicBezTo>
                  <a:pt x="3329898" y="1931528"/>
                  <a:pt x="3312905" y="1936982"/>
                  <a:pt x="3277548" y="1958197"/>
                </a:cubicBezTo>
                <a:cubicBezTo>
                  <a:pt x="3271797" y="1969699"/>
                  <a:pt x="3268664" y="1982939"/>
                  <a:pt x="3260295" y="1992702"/>
                </a:cubicBezTo>
                <a:cubicBezTo>
                  <a:pt x="3241228" y="2014946"/>
                  <a:pt x="3215638" y="2022303"/>
                  <a:pt x="3191283" y="2035834"/>
                </a:cubicBezTo>
                <a:cubicBezTo>
                  <a:pt x="3176626" y="2043977"/>
                  <a:pt x="3162369" y="2052828"/>
                  <a:pt x="3148151" y="2061714"/>
                </a:cubicBezTo>
                <a:cubicBezTo>
                  <a:pt x="3139359" y="2067209"/>
                  <a:pt x="3131842" y="2074979"/>
                  <a:pt x="3122272" y="2078966"/>
                </a:cubicBezTo>
                <a:cubicBezTo>
                  <a:pt x="2942593" y="2153832"/>
                  <a:pt x="3111384" y="2071472"/>
                  <a:pt x="3010129" y="2122098"/>
                </a:cubicBezTo>
                <a:cubicBezTo>
                  <a:pt x="2956970" y="2192976"/>
                  <a:pt x="2997889" y="2152057"/>
                  <a:pt x="2854853" y="2199736"/>
                </a:cubicBezTo>
                <a:cubicBezTo>
                  <a:pt x="2837600" y="2205487"/>
                  <a:pt x="2818227" y="2206901"/>
                  <a:pt x="2803095" y="2216989"/>
                </a:cubicBezTo>
                <a:cubicBezTo>
                  <a:pt x="2771538" y="2238026"/>
                  <a:pt x="2770466" y="2242019"/>
                  <a:pt x="2725457" y="2251495"/>
                </a:cubicBezTo>
                <a:cubicBezTo>
                  <a:pt x="2688447" y="2259286"/>
                  <a:pt x="2650695" y="2262996"/>
                  <a:pt x="2613314" y="2268747"/>
                </a:cubicBezTo>
                <a:lnTo>
                  <a:pt x="1905948" y="2242868"/>
                </a:lnTo>
                <a:cubicBezTo>
                  <a:pt x="1845386" y="2239456"/>
                  <a:pt x="1785178" y="2231366"/>
                  <a:pt x="1724793" y="2225615"/>
                </a:cubicBezTo>
                <a:cubicBezTo>
                  <a:pt x="1472078" y="2162440"/>
                  <a:pt x="1926642" y="2273560"/>
                  <a:pt x="1535012" y="2191110"/>
                </a:cubicBezTo>
                <a:cubicBezTo>
                  <a:pt x="1519859" y="2187920"/>
                  <a:pt x="1507170" y="2176303"/>
                  <a:pt x="1491880" y="2173857"/>
                </a:cubicBezTo>
                <a:cubicBezTo>
                  <a:pt x="1434809" y="2164726"/>
                  <a:pt x="1377024" y="2160386"/>
                  <a:pt x="1319351" y="2156604"/>
                </a:cubicBezTo>
                <a:cubicBezTo>
                  <a:pt x="1201569" y="2148881"/>
                  <a:pt x="1083514" y="2146021"/>
                  <a:pt x="965668" y="2139351"/>
                </a:cubicBezTo>
                <a:cubicBezTo>
                  <a:pt x="931098" y="2137394"/>
                  <a:pt x="896657" y="2133600"/>
                  <a:pt x="862151" y="2130725"/>
                </a:cubicBezTo>
                <a:lnTo>
                  <a:pt x="646491" y="2096219"/>
                </a:lnTo>
                <a:lnTo>
                  <a:pt x="594732" y="2087593"/>
                </a:lnTo>
                <a:cubicBezTo>
                  <a:pt x="577479" y="2076091"/>
                  <a:pt x="554476" y="2070340"/>
                  <a:pt x="542974" y="2053087"/>
                </a:cubicBezTo>
                <a:cubicBezTo>
                  <a:pt x="518588" y="2016508"/>
                  <a:pt x="534994" y="2031845"/>
                  <a:pt x="491215" y="2009955"/>
                </a:cubicBezTo>
                <a:cubicBezTo>
                  <a:pt x="478441" y="1993987"/>
                  <a:pt x="450281" y="1955531"/>
                  <a:pt x="430831" y="1940944"/>
                </a:cubicBezTo>
                <a:cubicBezTo>
                  <a:pt x="417417" y="1930884"/>
                  <a:pt x="402076" y="1923691"/>
                  <a:pt x="387698" y="1915064"/>
                </a:cubicBezTo>
                <a:cubicBezTo>
                  <a:pt x="381947" y="1906438"/>
                  <a:pt x="377777" y="1896516"/>
                  <a:pt x="370446" y="1889185"/>
                </a:cubicBezTo>
                <a:cubicBezTo>
                  <a:pt x="353723" y="1872462"/>
                  <a:pt x="339735" y="1870322"/>
                  <a:pt x="318687" y="1863306"/>
                </a:cubicBezTo>
                <a:cubicBezTo>
                  <a:pt x="310061" y="1854680"/>
                  <a:pt x="302180" y="1845237"/>
                  <a:pt x="292808" y="1837427"/>
                </a:cubicBezTo>
                <a:cubicBezTo>
                  <a:pt x="281426" y="1827942"/>
                  <a:pt x="229814" y="1797905"/>
                  <a:pt x="223797" y="1794295"/>
                </a:cubicBezTo>
                <a:cubicBezTo>
                  <a:pt x="218046" y="1785668"/>
                  <a:pt x="213181" y="1776380"/>
                  <a:pt x="206544" y="1768415"/>
                </a:cubicBezTo>
                <a:cubicBezTo>
                  <a:pt x="186521" y="1744388"/>
                  <a:pt x="171541" y="1735693"/>
                  <a:pt x="146159" y="1716657"/>
                </a:cubicBezTo>
                <a:cubicBezTo>
                  <a:pt x="143283" y="1708031"/>
                  <a:pt x="141598" y="1698911"/>
                  <a:pt x="137532" y="1690778"/>
                </a:cubicBezTo>
                <a:cubicBezTo>
                  <a:pt x="125520" y="1666753"/>
                  <a:pt x="113483" y="1658101"/>
                  <a:pt x="94400" y="1639019"/>
                </a:cubicBezTo>
                <a:cubicBezTo>
                  <a:pt x="91525" y="1630393"/>
                  <a:pt x="88967" y="1621654"/>
                  <a:pt x="85774" y="1613140"/>
                </a:cubicBezTo>
                <a:cubicBezTo>
                  <a:pt x="80337" y="1598641"/>
                  <a:pt x="73418" y="1584698"/>
                  <a:pt x="68521" y="1570008"/>
                </a:cubicBezTo>
                <a:cubicBezTo>
                  <a:pt x="64772" y="1558760"/>
                  <a:pt x="64058" y="1546603"/>
                  <a:pt x="59895" y="1535502"/>
                </a:cubicBezTo>
                <a:cubicBezTo>
                  <a:pt x="55380" y="1523461"/>
                  <a:pt x="47708" y="1512817"/>
                  <a:pt x="42642" y="1500997"/>
                </a:cubicBezTo>
                <a:cubicBezTo>
                  <a:pt x="21211" y="1450993"/>
                  <a:pt x="49919" y="1498973"/>
                  <a:pt x="16763" y="1449238"/>
                </a:cubicBezTo>
                <a:cubicBezTo>
                  <a:pt x="-13388" y="1177894"/>
                  <a:pt x="1869" y="1347920"/>
                  <a:pt x="25389" y="767751"/>
                </a:cubicBezTo>
                <a:cubicBezTo>
                  <a:pt x="26226" y="747117"/>
                  <a:pt x="36450" y="722184"/>
                  <a:pt x="51268" y="707366"/>
                </a:cubicBezTo>
                <a:cubicBezTo>
                  <a:pt x="58599" y="700035"/>
                  <a:pt x="68521" y="695865"/>
                  <a:pt x="77148" y="690114"/>
                </a:cubicBezTo>
                <a:cubicBezTo>
                  <a:pt x="80023" y="681487"/>
                  <a:pt x="77147" y="667110"/>
                  <a:pt x="85774" y="664234"/>
                </a:cubicBezTo>
                <a:cubicBezTo>
                  <a:pt x="99684" y="659597"/>
                  <a:pt x="143283" y="664234"/>
                  <a:pt x="154785" y="664234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7010400" y="3619500"/>
            <a:ext cx="2818614" cy="1604423"/>
          </a:xfrm>
          <a:custGeom>
            <a:avLst/>
            <a:gdLst>
              <a:gd name="connsiteX0" fmla="*/ 154785 w 3657110"/>
              <a:gd name="connsiteY0" fmla="*/ 664234 h 2268747"/>
              <a:gd name="connsiteX1" fmla="*/ 154785 w 3657110"/>
              <a:gd name="connsiteY1" fmla="*/ 664234 h 2268747"/>
              <a:gd name="connsiteX2" fmla="*/ 344566 w 3657110"/>
              <a:gd name="connsiteY2" fmla="*/ 646981 h 2268747"/>
              <a:gd name="connsiteX3" fmla="*/ 396325 w 3657110"/>
              <a:gd name="connsiteY3" fmla="*/ 612476 h 2268747"/>
              <a:gd name="connsiteX4" fmla="*/ 439457 w 3657110"/>
              <a:gd name="connsiteY4" fmla="*/ 595223 h 2268747"/>
              <a:gd name="connsiteX5" fmla="*/ 508468 w 3657110"/>
              <a:gd name="connsiteY5" fmla="*/ 560717 h 2268747"/>
              <a:gd name="connsiteX6" fmla="*/ 611985 w 3657110"/>
              <a:gd name="connsiteY6" fmla="*/ 517585 h 2268747"/>
              <a:gd name="connsiteX7" fmla="*/ 810393 w 3657110"/>
              <a:gd name="connsiteY7" fmla="*/ 439947 h 2268747"/>
              <a:gd name="connsiteX8" fmla="*/ 905283 w 3657110"/>
              <a:gd name="connsiteY8" fmla="*/ 422695 h 2268747"/>
              <a:gd name="connsiteX9" fmla="*/ 1129570 w 3657110"/>
              <a:gd name="connsiteY9" fmla="*/ 362310 h 2268747"/>
              <a:gd name="connsiteX10" fmla="*/ 1233087 w 3657110"/>
              <a:gd name="connsiteY10" fmla="*/ 319178 h 2268747"/>
              <a:gd name="connsiteX11" fmla="*/ 1353857 w 3657110"/>
              <a:gd name="connsiteY11" fmla="*/ 301925 h 2268747"/>
              <a:gd name="connsiteX12" fmla="*/ 1483253 w 3657110"/>
              <a:gd name="connsiteY12" fmla="*/ 276046 h 2268747"/>
              <a:gd name="connsiteX13" fmla="*/ 1698914 w 3657110"/>
              <a:gd name="connsiteY13" fmla="*/ 215661 h 2268747"/>
              <a:gd name="connsiteX14" fmla="*/ 1828310 w 3657110"/>
              <a:gd name="connsiteY14" fmla="*/ 172529 h 2268747"/>
              <a:gd name="connsiteX15" fmla="*/ 1923200 w 3657110"/>
              <a:gd name="connsiteY15" fmla="*/ 155276 h 2268747"/>
              <a:gd name="connsiteX16" fmla="*/ 1992212 w 3657110"/>
              <a:gd name="connsiteY16" fmla="*/ 138023 h 2268747"/>
              <a:gd name="connsiteX17" fmla="*/ 2087102 w 3657110"/>
              <a:gd name="connsiteY17" fmla="*/ 120770 h 2268747"/>
              <a:gd name="connsiteX18" fmla="*/ 2156114 w 3657110"/>
              <a:gd name="connsiteY18" fmla="*/ 103517 h 2268747"/>
              <a:gd name="connsiteX19" fmla="*/ 2251004 w 3657110"/>
              <a:gd name="connsiteY19" fmla="*/ 86264 h 2268747"/>
              <a:gd name="connsiteX20" fmla="*/ 2320015 w 3657110"/>
              <a:gd name="connsiteY20" fmla="*/ 69012 h 2268747"/>
              <a:gd name="connsiteX21" fmla="*/ 2458038 w 3657110"/>
              <a:gd name="connsiteY21" fmla="*/ 51759 h 2268747"/>
              <a:gd name="connsiteX22" fmla="*/ 2690951 w 3657110"/>
              <a:gd name="connsiteY22" fmla="*/ 0 h 2268747"/>
              <a:gd name="connsiteX23" fmla="*/ 3010129 w 3657110"/>
              <a:gd name="connsiteY23" fmla="*/ 17253 h 2268747"/>
              <a:gd name="connsiteX24" fmla="*/ 3096393 w 3657110"/>
              <a:gd name="connsiteY24" fmla="*/ 60385 h 2268747"/>
              <a:gd name="connsiteX25" fmla="*/ 3122272 w 3657110"/>
              <a:gd name="connsiteY25" fmla="*/ 86264 h 2268747"/>
              <a:gd name="connsiteX26" fmla="*/ 3156778 w 3657110"/>
              <a:gd name="connsiteY26" fmla="*/ 103517 h 2268747"/>
              <a:gd name="connsiteX27" fmla="*/ 3182657 w 3657110"/>
              <a:gd name="connsiteY27" fmla="*/ 138023 h 2268747"/>
              <a:gd name="connsiteX28" fmla="*/ 3217163 w 3657110"/>
              <a:gd name="connsiteY28" fmla="*/ 163902 h 2268747"/>
              <a:gd name="connsiteX29" fmla="*/ 3234415 w 3657110"/>
              <a:gd name="connsiteY29" fmla="*/ 198408 h 2268747"/>
              <a:gd name="connsiteX30" fmla="*/ 3260295 w 3657110"/>
              <a:gd name="connsiteY30" fmla="*/ 215661 h 2268747"/>
              <a:gd name="connsiteX31" fmla="*/ 3294800 w 3657110"/>
              <a:gd name="connsiteY31" fmla="*/ 241540 h 2268747"/>
              <a:gd name="connsiteX32" fmla="*/ 3355185 w 3657110"/>
              <a:gd name="connsiteY32" fmla="*/ 310551 h 2268747"/>
              <a:gd name="connsiteX33" fmla="*/ 3372438 w 3657110"/>
              <a:gd name="connsiteY33" fmla="*/ 353683 h 2268747"/>
              <a:gd name="connsiteX34" fmla="*/ 3406944 w 3657110"/>
              <a:gd name="connsiteY34" fmla="*/ 405442 h 2268747"/>
              <a:gd name="connsiteX35" fmla="*/ 3424197 w 3657110"/>
              <a:gd name="connsiteY35" fmla="*/ 439947 h 2268747"/>
              <a:gd name="connsiteX36" fmla="*/ 3458702 w 3657110"/>
              <a:gd name="connsiteY36" fmla="*/ 465827 h 2268747"/>
              <a:gd name="connsiteX37" fmla="*/ 3467329 w 3657110"/>
              <a:gd name="connsiteY37" fmla="*/ 517585 h 2268747"/>
              <a:gd name="connsiteX38" fmla="*/ 3484581 w 3657110"/>
              <a:gd name="connsiteY38" fmla="*/ 543464 h 2268747"/>
              <a:gd name="connsiteX39" fmla="*/ 3501834 w 3657110"/>
              <a:gd name="connsiteY39" fmla="*/ 577970 h 2268747"/>
              <a:gd name="connsiteX40" fmla="*/ 3519087 w 3657110"/>
              <a:gd name="connsiteY40" fmla="*/ 621102 h 2268747"/>
              <a:gd name="connsiteX41" fmla="*/ 3562219 w 3657110"/>
              <a:gd name="connsiteY41" fmla="*/ 690114 h 2268747"/>
              <a:gd name="connsiteX42" fmla="*/ 3579472 w 3657110"/>
              <a:gd name="connsiteY42" fmla="*/ 733246 h 2268747"/>
              <a:gd name="connsiteX43" fmla="*/ 3596725 w 3657110"/>
              <a:gd name="connsiteY43" fmla="*/ 785004 h 2268747"/>
              <a:gd name="connsiteX44" fmla="*/ 3613978 w 3657110"/>
              <a:gd name="connsiteY44" fmla="*/ 810883 h 2268747"/>
              <a:gd name="connsiteX45" fmla="*/ 3622604 w 3657110"/>
              <a:gd name="connsiteY45" fmla="*/ 871268 h 2268747"/>
              <a:gd name="connsiteX46" fmla="*/ 3657110 w 3657110"/>
              <a:gd name="connsiteY46" fmla="*/ 974785 h 2268747"/>
              <a:gd name="connsiteX47" fmla="*/ 3648483 w 3657110"/>
              <a:gd name="connsiteY47" fmla="*/ 1311215 h 2268747"/>
              <a:gd name="connsiteX48" fmla="*/ 3622604 w 3657110"/>
              <a:gd name="connsiteY48" fmla="*/ 1440612 h 2268747"/>
              <a:gd name="connsiteX49" fmla="*/ 3605351 w 3657110"/>
              <a:gd name="connsiteY49" fmla="*/ 1466491 h 2268747"/>
              <a:gd name="connsiteX50" fmla="*/ 3579472 w 3657110"/>
              <a:gd name="connsiteY50" fmla="*/ 1544129 h 2268747"/>
              <a:gd name="connsiteX51" fmla="*/ 3562219 w 3657110"/>
              <a:gd name="connsiteY51" fmla="*/ 1578634 h 2268747"/>
              <a:gd name="connsiteX52" fmla="*/ 3553593 w 3657110"/>
              <a:gd name="connsiteY52" fmla="*/ 1621766 h 2268747"/>
              <a:gd name="connsiteX53" fmla="*/ 3536340 w 3657110"/>
              <a:gd name="connsiteY53" fmla="*/ 1647646 h 2268747"/>
              <a:gd name="connsiteX54" fmla="*/ 3493208 w 3657110"/>
              <a:gd name="connsiteY54" fmla="*/ 1716657 h 2268747"/>
              <a:gd name="connsiteX55" fmla="*/ 3467329 w 3657110"/>
              <a:gd name="connsiteY55" fmla="*/ 1768415 h 2268747"/>
              <a:gd name="connsiteX56" fmla="*/ 3415570 w 3657110"/>
              <a:gd name="connsiteY56" fmla="*/ 1820174 h 2268747"/>
              <a:gd name="connsiteX57" fmla="*/ 3372438 w 3657110"/>
              <a:gd name="connsiteY57" fmla="*/ 1863306 h 2268747"/>
              <a:gd name="connsiteX58" fmla="*/ 3355185 w 3657110"/>
              <a:gd name="connsiteY58" fmla="*/ 1897812 h 2268747"/>
              <a:gd name="connsiteX59" fmla="*/ 3277548 w 3657110"/>
              <a:gd name="connsiteY59" fmla="*/ 1958197 h 2268747"/>
              <a:gd name="connsiteX60" fmla="*/ 3260295 w 3657110"/>
              <a:gd name="connsiteY60" fmla="*/ 1992702 h 2268747"/>
              <a:gd name="connsiteX61" fmla="*/ 3191283 w 3657110"/>
              <a:gd name="connsiteY61" fmla="*/ 2035834 h 2268747"/>
              <a:gd name="connsiteX62" fmla="*/ 3148151 w 3657110"/>
              <a:gd name="connsiteY62" fmla="*/ 2061714 h 2268747"/>
              <a:gd name="connsiteX63" fmla="*/ 3122272 w 3657110"/>
              <a:gd name="connsiteY63" fmla="*/ 2078966 h 2268747"/>
              <a:gd name="connsiteX64" fmla="*/ 3010129 w 3657110"/>
              <a:gd name="connsiteY64" fmla="*/ 2122098 h 2268747"/>
              <a:gd name="connsiteX65" fmla="*/ 2854853 w 3657110"/>
              <a:gd name="connsiteY65" fmla="*/ 2199736 h 2268747"/>
              <a:gd name="connsiteX66" fmla="*/ 2803095 w 3657110"/>
              <a:gd name="connsiteY66" fmla="*/ 2216989 h 2268747"/>
              <a:gd name="connsiteX67" fmla="*/ 2725457 w 3657110"/>
              <a:gd name="connsiteY67" fmla="*/ 2251495 h 2268747"/>
              <a:gd name="connsiteX68" fmla="*/ 2613314 w 3657110"/>
              <a:gd name="connsiteY68" fmla="*/ 2268747 h 2268747"/>
              <a:gd name="connsiteX69" fmla="*/ 1905948 w 3657110"/>
              <a:gd name="connsiteY69" fmla="*/ 2242868 h 2268747"/>
              <a:gd name="connsiteX70" fmla="*/ 1724793 w 3657110"/>
              <a:gd name="connsiteY70" fmla="*/ 2225615 h 2268747"/>
              <a:gd name="connsiteX71" fmla="*/ 1535012 w 3657110"/>
              <a:gd name="connsiteY71" fmla="*/ 2191110 h 2268747"/>
              <a:gd name="connsiteX72" fmla="*/ 1491880 w 3657110"/>
              <a:gd name="connsiteY72" fmla="*/ 2173857 h 2268747"/>
              <a:gd name="connsiteX73" fmla="*/ 1319351 w 3657110"/>
              <a:gd name="connsiteY73" fmla="*/ 2156604 h 2268747"/>
              <a:gd name="connsiteX74" fmla="*/ 965668 w 3657110"/>
              <a:gd name="connsiteY74" fmla="*/ 2139351 h 2268747"/>
              <a:gd name="connsiteX75" fmla="*/ 862151 w 3657110"/>
              <a:gd name="connsiteY75" fmla="*/ 2130725 h 2268747"/>
              <a:gd name="connsiteX76" fmla="*/ 646491 w 3657110"/>
              <a:gd name="connsiteY76" fmla="*/ 2096219 h 2268747"/>
              <a:gd name="connsiteX77" fmla="*/ 594732 w 3657110"/>
              <a:gd name="connsiteY77" fmla="*/ 2087593 h 2268747"/>
              <a:gd name="connsiteX78" fmla="*/ 542974 w 3657110"/>
              <a:gd name="connsiteY78" fmla="*/ 2053087 h 2268747"/>
              <a:gd name="connsiteX79" fmla="*/ 491215 w 3657110"/>
              <a:gd name="connsiteY79" fmla="*/ 2009955 h 2268747"/>
              <a:gd name="connsiteX80" fmla="*/ 430831 w 3657110"/>
              <a:gd name="connsiteY80" fmla="*/ 1940944 h 2268747"/>
              <a:gd name="connsiteX81" fmla="*/ 387698 w 3657110"/>
              <a:gd name="connsiteY81" fmla="*/ 1915064 h 2268747"/>
              <a:gd name="connsiteX82" fmla="*/ 370446 w 3657110"/>
              <a:gd name="connsiteY82" fmla="*/ 1889185 h 2268747"/>
              <a:gd name="connsiteX83" fmla="*/ 318687 w 3657110"/>
              <a:gd name="connsiteY83" fmla="*/ 1863306 h 2268747"/>
              <a:gd name="connsiteX84" fmla="*/ 292808 w 3657110"/>
              <a:gd name="connsiteY84" fmla="*/ 1837427 h 2268747"/>
              <a:gd name="connsiteX85" fmla="*/ 223797 w 3657110"/>
              <a:gd name="connsiteY85" fmla="*/ 1794295 h 2268747"/>
              <a:gd name="connsiteX86" fmla="*/ 206544 w 3657110"/>
              <a:gd name="connsiteY86" fmla="*/ 1768415 h 2268747"/>
              <a:gd name="connsiteX87" fmla="*/ 146159 w 3657110"/>
              <a:gd name="connsiteY87" fmla="*/ 1716657 h 2268747"/>
              <a:gd name="connsiteX88" fmla="*/ 137532 w 3657110"/>
              <a:gd name="connsiteY88" fmla="*/ 1690778 h 2268747"/>
              <a:gd name="connsiteX89" fmla="*/ 94400 w 3657110"/>
              <a:gd name="connsiteY89" fmla="*/ 1639019 h 2268747"/>
              <a:gd name="connsiteX90" fmla="*/ 85774 w 3657110"/>
              <a:gd name="connsiteY90" fmla="*/ 1613140 h 2268747"/>
              <a:gd name="connsiteX91" fmla="*/ 68521 w 3657110"/>
              <a:gd name="connsiteY91" fmla="*/ 1570008 h 2268747"/>
              <a:gd name="connsiteX92" fmla="*/ 59895 w 3657110"/>
              <a:gd name="connsiteY92" fmla="*/ 1535502 h 2268747"/>
              <a:gd name="connsiteX93" fmla="*/ 42642 w 3657110"/>
              <a:gd name="connsiteY93" fmla="*/ 1500997 h 2268747"/>
              <a:gd name="connsiteX94" fmla="*/ 16763 w 3657110"/>
              <a:gd name="connsiteY94" fmla="*/ 1449238 h 2268747"/>
              <a:gd name="connsiteX95" fmla="*/ 25389 w 3657110"/>
              <a:gd name="connsiteY95" fmla="*/ 767751 h 2268747"/>
              <a:gd name="connsiteX96" fmla="*/ 51268 w 3657110"/>
              <a:gd name="connsiteY96" fmla="*/ 707366 h 2268747"/>
              <a:gd name="connsiteX97" fmla="*/ 77148 w 3657110"/>
              <a:gd name="connsiteY97" fmla="*/ 690114 h 2268747"/>
              <a:gd name="connsiteX98" fmla="*/ 85774 w 3657110"/>
              <a:gd name="connsiteY98" fmla="*/ 664234 h 2268747"/>
              <a:gd name="connsiteX99" fmla="*/ 154785 w 3657110"/>
              <a:gd name="connsiteY99" fmla="*/ 664234 h 2268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657110" h="2268747">
                <a:moveTo>
                  <a:pt x="154785" y="664234"/>
                </a:moveTo>
                <a:lnTo>
                  <a:pt x="154785" y="664234"/>
                </a:lnTo>
                <a:cubicBezTo>
                  <a:pt x="218045" y="658483"/>
                  <a:pt x="282455" y="660290"/>
                  <a:pt x="344566" y="646981"/>
                </a:cubicBezTo>
                <a:cubicBezTo>
                  <a:pt x="364841" y="642636"/>
                  <a:pt x="378121" y="622405"/>
                  <a:pt x="396325" y="612476"/>
                </a:cubicBezTo>
                <a:cubicBezTo>
                  <a:pt x="409919" y="605061"/>
                  <a:pt x="425397" y="601712"/>
                  <a:pt x="439457" y="595223"/>
                </a:cubicBezTo>
                <a:cubicBezTo>
                  <a:pt x="462809" y="584445"/>
                  <a:pt x="485014" y="571271"/>
                  <a:pt x="508468" y="560717"/>
                </a:cubicBezTo>
                <a:cubicBezTo>
                  <a:pt x="542557" y="545377"/>
                  <a:pt x="577896" y="532925"/>
                  <a:pt x="611985" y="517585"/>
                </a:cubicBezTo>
                <a:cubicBezTo>
                  <a:pt x="721140" y="468466"/>
                  <a:pt x="657522" y="481105"/>
                  <a:pt x="810393" y="439947"/>
                </a:cubicBezTo>
                <a:cubicBezTo>
                  <a:pt x="841436" y="431589"/>
                  <a:pt x="873653" y="428446"/>
                  <a:pt x="905283" y="422695"/>
                </a:cubicBezTo>
                <a:cubicBezTo>
                  <a:pt x="1170651" y="312125"/>
                  <a:pt x="836559" y="441198"/>
                  <a:pt x="1129570" y="362310"/>
                </a:cubicBezTo>
                <a:cubicBezTo>
                  <a:pt x="1165666" y="352592"/>
                  <a:pt x="1196991" y="328896"/>
                  <a:pt x="1233087" y="319178"/>
                </a:cubicBezTo>
                <a:cubicBezTo>
                  <a:pt x="1272354" y="308606"/>
                  <a:pt x="1313783" y="308834"/>
                  <a:pt x="1353857" y="301925"/>
                </a:cubicBezTo>
                <a:cubicBezTo>
                  <a:pt x="1397204" y="294451"/>
                  <a:pt x="1440580" y="286714"/>
                  <a:pt x="1483253" y="276046"/>
                </a:cubicBezTo>
                <a:cubicBezTo>
                  <a:pt x="1555676" y="257940"/>
                  <a:pt x="1628093" y="239268"/>
                  <a:pt x="1698914" y="215661"/>
                </a:cubicBezTo>
                <a:cubicBezTo>
                  <a:pt x="1742046" y="201284"/>
                  <a:pt x="1784408" y="184349"/>
                  <a:pt x="1828310" y="172529"/>
                </a:cubicBezTo>
                <a:cubicBezTo>
                  <a:pt x="1859353" y="164171"/>
                  <a:pt x="1891741" y="161899"/>
                  <a:pt x="1923200" y="155276"/>
                </a:cubicBezTo>
                <a:cubicBezTo>
                  <a:pt x="1946403" y="150391"/>
                  <a:pt x="1969009" y="142908"/>
                  <a:pt x="1992212" y="138023"/>
                </a:cubicBezTo>
                <a:cubicBezTo>
                  <a:pt x="2023671" y="131400"/>
                  <a:pt x="2055643" y="127393"/>
                  <a:pt x="2087102" y="120770"/>
                </a:cubicBezTo>
                <a:cubicBezTo>
                  <a:pt x="2110305" y="115885"/>
                  <a:pt x="2132911" y="108402"/>
                  <a:pt x="2156114" y="103517"/>
                </a:cubicBezTo>
                <a:cubicBezTo>
                  <a:pt x="2187573" y="96894"/>
                  <a:pt x="2219545" y="92887"/>
                  <a:pt x="2251004" y="86264"/>
                </a:cubicBezTo>
                <a:cubicBezTo>
                  <a:pt x="2274207" y="81379"/>
                  <a:pt x="2296626" y="72910"/>
                  <a:pt x="2320015" y="69012"/>
                </a:cubicBezTo>
                <a:cubicBezTo>
                  <a:pt x="2365750" y="61390"/>
                  <a:pt x="2412030" y="57510"/>
                  <a:pt x="2458038" y="51759"/>
                </a:cubicBezTo>
                <a:cubicBezTo>
                  <a:pt x="2627250" y="9456"/>
                  <a:pt x="2549402" y="25737"/>
                  <a:pt x="2690951" y="0"/>
                </a:cubicBezTo>
                <a:cubicBezTo>
                  <a:pt x="2797344" y="5751"/>
                  <a:pt x="2904061" y="7151"/>
                  <a:pt x="3010129" y="17253"/>
                </a:cubicBezTo>
                <a:cubicBezTo>
                  <a:pt x="3029571" y="19105"/>
                  <a:pt x="3082490" y="49958"/>
                  <a:pt x="3096393" y="60385"/>
                </a:cubicBezTo>
                <a:cubicBezTo>
                  <a:pt x="3106153" y="67705"/>
                  <a:pt x="3112345" y="79173"/>
                  <a:pt x="3122272" y="86264"/>
                </a:cubicBezTo>
                <a:cubicBezTo>
                  <a:pt x="3132736" y="93738"/>
                  <a:pt x="3145276" y="97766"/>
                  <a:pt x="3156778" y="103517"/>
                </a:cubicBezTo>
                <a:cubicBezTo>
                  <a:pt x="3165404" y="115019"/>
                  <a:pt x="3172491" y="127857"/>
                  <a:pt x="3182657" y="138023"/>
                </a:cubicBezTo>
                <a:cubicBezTo>
                  <a:pt x="3192823" y="148189"/>
                  <a:pt x="3207806" y="152986"/>
                  <a:pt x="3217163" y="163902"/>
                </a:cubicBezTo>
                <a:cubicBezTo>
                  <a:pt x="3225532" y="173666"/>
                  <a:pt x="3226183" y="188529"/>
                  <a:pt x="3234415" y="198408"/>
                </a:cubicBezTo>
                <a:cubicBezTo>
                  <a:pt x="3241052" y="206373"/>
                  <a:pt x="3251858" y="209635"/>
                  <a:pt x="3260295" y="215661"/>
                </a:cubicBezTo>
                <a:cubicBezTo>
                  <a:pt x="3271994" y="224018"/>
                  <a:pt x="3283298" y="232914"/>
                  <a:pt x="3294800" y="241540"/>
                </a:cubicBezTo>
                <a:cubicBezTo>
                  <a:pt x="3345541" y="343022"/>
                  <a:pt x="3265854" y="195698"/>
                  <a:pt x="3355185" y="310551"/>
                </a:cubicBezTo>
                <a:cubicBezTo>
                  <a:pt x="3364692" y="322774"/>
                  <a:pt x="3365023" y="340089"/>
                  <a:pt x="3372438" y="353683"/>
                </a:cubicBezTo>
                <a:cubicBezTo>
                  <a:pt x="3382367" y="371887"/>
                  <a:pt x="3396276" y="387661"/>
                  <a:pt x="3406944" y="405442"/>
                </a:cubicBezTo>
                <a:cubicBezTo>
                  <a:pt x="3413560" y="416469"/>
                  <a:pt x="3415828" y="430183"/>
                  <a:pt x="3424197" y="439947"/>
                </a:cubicBezTo>
                <a:cubicBezTo>
                  <a:pt x="3433554" y="450863"/>
                  <a:pt x="3447200" y="457200"/>
                  <a:pt x="3458702" y="465827"/>
                </a:cubicBezTo>
                <a:cubicBezTo>
                  <a:pt x="3461578" y="483080"/>
                  <a:pt x="3461798" y="500992"/>
                  <a:pt x="3467329" y="517585"/>
                </a:cubicBezTo>
                <a:cubicBezTo>
                  <a:pt x="3470607" y="527420"/>
                  <a:pt x="3479437" y="534462"/>
                  <a:pt x="3484581" y="543464"/>
                </a:cubicBezTo>
                <a:cubicBezTo>
                  <a:pt x="3490961" y="554629"/>
                  <a:pt x="3496611" y="566219"/>
                  <a:pt x="3501834" y="577970"/>
                </a:cubicBezTo>
                <a:cubicBezTo>
                  <a:pt x="3508123" y="592120"/>
                  <a:pt x="3511567" y="607566"/>
                  <a:pt x="3519087" y="621102"/>
                </a:cubicBezTo>
                <a:cubicBezTo>
                  <a:pt x="3572811" y="717806"/>
                  <a:pt x="3520532" y="596318"/>
                  <a:pt x="3562219" y="690114"/>
                </a:cubicBezTo>
                <a:cubicBezTo>
                  <a:pt x="3568508" y="704264"/>
                  <a:pt x="3574180" y="718693"/>
                  <a:pt x="3579472" y="733246"/>
                </a:cubicBezTo>
                <a:cubicBezTo>
                  <a:pt x="3585687" y="750337"/>
                  <a:pt x="3589339" y="768386"/>
                  <a:pt x="3596725" y="785004"/>
                </a:cubicBezTo>
                <a:cubicBezTo>
                  <a:pt x="3600936" y="794478"/>
                  <a:pt x="3608227" y="802257"/>
                  <a:pt x="3613978" y="810883"/>
                </a:cubicBezTo>
                <a:cubicBezTo>
                  <a:pt x="3616853" y="831011"/>
                  <a:pt x="3618344" y="851387"/>
                  <a:pt x="3622604" y="871268"/>
                </a:cubicBezTo>
                <a:cubicBezTo>
                  <a:pt x="3632530" y="917590"/>
                  <a:pt x="3640649" y="933633"/>
                  <a:pt x="3657110" y="974785"/>
                </a:cubicBezTo>
                <a:cubicBezTo>
                  <a:pt x="3654234" y="1086928"/>
                  <a:pt x="3653356" y="1199141"/>
                  <a:pt x="3648483" y="1311215"/>
                </a:cubicBezTo>
                <a:cubicBezTo>
                  <a:pt x="3647143" y="1342038"/>
                  <a:pt x="3632381" y="1413725"/>
                  <a:pt x="3622604" y="1440612"/>
                </a:cubicBezTo>
                <a:cubicBezTo>
                  <a:pt x="3619061" y="1450355"/>
                  <a:pt x="3609988" y="1457218"/>
                  <a:pt x="3605351" y="1466491"/>
                </a:cubicBezTo>
                <a:cubicBezTo>
                  <a:pt x="3567590" y="1542011"/>
                  <a:pt x="3604184" y="1478230"/>
                  <a:pt x="3579472" y="1544129"/>
                </a:cubicBezTo>
                <a:cubicBezTo>
                  <a:pt x="3574957" y="1556170"/>
                  <a:pt x="3567970" y="1567132"/>
                  <a:pt x="3562219" y="1578634"/>
                </a:cubicBezTo>
                <a:cubicBezTo>
                  <a:pt x="3559344" y="1593011"/>
                  <a:pt x="3558741" y="1608037"/>
                  <a:pt x="3553593" y="1621766"/>
                </a:cubicBezTo>
                <a:cubicBezTo>
                  <a:pt x="3549953" y="1631474"/>
                  <a:pt x="3541484" y="1638644"/>
                  <a:pt x="3536340" y="1647646"/>
                </a:cubicBezTo>
                <a:cubicBezTo>
                  <a:pt x="3498448" y="1713956"/>
                  <a:pt x="3542689" y="1650682"/>
                  <a:pt x="3493208" y="1716657"/>
                </a:cubicBezTo>
                <a:cubicBezTo>
                  <a:pt x="3485214" y="1740636"/>
                  <a:pt x="3485164" y="1748350"/>
                  <a:pt x="3467329" y="1768415"/>
                </a:cubicBezTo>
                <a:cubicBezTo>
                  <a:pt x="3451119" y="1786651"/>
                  <a:pt x="3415570" y="1820174"/>
                  <a:pt x="3415570" y="1820174"/>
                </a:cubicBezTo>
                <a:cubicBezTo>
                  <a:pt x="3395341" y="1880865"/>
                  <a:pt x="3425736" y="1810008"/>
                  <a:pt x="3372438" y="1863306"/>
                </a:cubicBezTo>
                <a:cubicBezTo>
                  <a:pt x="3363345" y="1872399"/>
                  <a:pt x="3362901" y="1887524"/>
                  <a:pt x="3355185" y="1897812"/>
                </a:cubicBezTo>
                <a:cubicBezTo>
                  <a:pt x="3329898" y="1931528"/>
                  <a:pt x="3312905" y="1936982"/>
                  <a:pt x="3277548" y="1958197"/>
                </a:cubicBezTo>
                <a:cubicBezTo>
                  <a:pt x="3271797" y="1969699"/>
                  <a:pt x="3268664" y="1982939"/>
                  <a:pt x="3260295" y="1992702"/>
                </a:cubicBezTo>
                <a:cubicBezTo>
                  <a:pt x="3241228" y="2014946"/>
                  <a:pt x="3215638" y="2022303"/>
                  <a:pt x="3191283" y="2035834"/>
                </a:cubicBezTo>
                <a:cubicBezTo>
                  <a:pt x="3176626" y="2043977"/>
                  <a:pt x="3162369" y="2052828"/>
                  <a:pt x="3148151" y="2061714"/>
                </a:cubicBezTo>
                <a:cubicBezTo>
                  <a:pt x="3139359" y="2067209"/>
                  <a:pt x="3131842" y="2074979"/>
                  <a:pt x="3122272" y="2078966"/>
                </a:cubicBezTo>
                <a:cubicBezTo>
                  <a:pt x="2942593" y="2153832"/>
                  <a:pt x="3111384" y="2071472"/>
                  <a:pt x="3010129" y="2122098"/>
                </a:cubicBezTo>
                <a:cubicBezTo>
                  <a:pt x="2956970" y="2192976"/>
                  <a:pt x="2997889" y="2152057"/>
                  <a:pt x="2854853" y="2199736"/>
                </a:cubicBezTo>
                <a:cubicBezTo>
                  <a:pt x="2837600" y="2205487"/>
                  <a:pt x="2818227" y="2206901"/>
                  <a:pt x="2803095" y="2216989"/>
                </a:cubicBezTo>
                <a:cubicBezTo>
                  <a:pt x="2771538" y="2238026"/>
                  <a:pt x="2770466" y="2242019"/>
                  <a:pt x="2725457" y="2251495"/>
                </a:cubicBezTo>
                <a:cubicBezTo>
                  <a:pt x="2688447" y="2259286"/>
                  <a:pt x="2650695" y="2262996"/>
                  <a:pt x="2613314" y="2268747"/>
                </a:cubicBezTo>
                <a:lnTo>
                  <a:pt x="1905948" y="2242868"/>
                </a:lnTo>
                <a:cubicBezTo>
                  <a:pt x="1845386" y="2239456"/>
                  <a:pt x="1785178" y="2231366"/>
                  <a:pt x="1724793" y="2225615"/>
                </a:cubicBezTo>
                <a:cubicBezTo>
                  <a:pt x="1472078" y="2162440"/>
                  <a:pt x="1926642" y="2273560"/>
                  <a:pt x="1535012" y="2191110"/>
                </a:cubicBezTo>
                <a:cubicBezTo>
                  <a:pt x="1519859" y="2187920"/>
                  <a:pt x="1507170" y="2176303"/>
                  <a:pt x="1491880" y="2173857"/>
                </a:cubicBezTo>
                <a:cubicBezTo>
                  <a:pt x="1434809" y="2164726"/>
                  <a:pt x="1377024" y="2160386"/>
                  <a:pt x="1319351" y="2156604"/>
                </a:cubicBezTo>
                <a:cubicBezTo>
                  <a:pt x="1201569" y="2148881"/>
                  <a:pt x="1083514" y="2146021"/>
                  <a:pt x="965668" y="2139351"/>
                </a:cubicBezTo>
                <a:cubicBezTo>
                  <a:pt x="931098" y="2137394"/>
                  <a:pt x="896657" y="2133600"/>
                  <a:pt x="862151" y="2130725"/>
                </a:cubicBezTo>
                <a:lnTo>
                  <a:pt x="646491" y="2096219"/>
                </a:lnTo>
                <a:lnTo>
                  <a:pt x="594732" y="2087593"/>
                </a:lnTo>
                <a:cubicBezTo>
                  <a:pt x="577479" y="2076091"/>
                  <a:pt x="554476" y="2070340"/>
                  <a:pt x="542974" y="2053087"/>
                </a:cubicBezTo>
                <a:cubicBezTo>
                  <a:pt x="518588" y="2016508"/>
                  <a:pt x="534994" y="2031845"/>
                  <a:pt x="491215" y="2009955"/>
                </a:cubicBezTo>
                <a:cubicBezTo>
                  <a:pt x="478441" y="1993987"/>
                  <a:pt x="450281" y="1955531"/>
                  <a:pt x="430831" y="1940944"/>
                </a:cubicBezTo>
                <a:cubicBezTo>
                  <a:pt x="417417" y="1930884"/>
                  <a:pt x="402076" y="1923691"/>
                  <a:pt x="387698" y="1915064"/>
                </a:cubicBezTo>
                <a:cubicBezTo>
                  <a:pt x="381947" y="1906438"/>
                  <a:pt x="377777" y="1896516"/>
                  <a:pt x="370446" y="1889185"/>
                </a:cubicBezTo>
                <a:cubicBezTo>
                  <a:pt x="353723" y="1872462"/>
                  <a:pt x="339735" y="1870322"/>
                  <a:pt x="318687" y="1863306"/>
                </a:cubicBezTo>
                <a:cubicBezTo>
                  <a:pt x="310061" y="1854680"/>
                  <a:pt x="302180" y="1845237"/>
                  <a:pt x="292808" y="1837427"/>
                </a:cubicBezTo>
                <a:cubicBezTo>
                  <a:pt x="281426" y="1827942"/>
                  <a:pt x="229814" y="1797905"/>
                  <a:pt x="223797" y="1794295"/>
                </a:cubicBezTo>
                <a:cubicBezTo>
                  <a:pt x="218046" y="1785668"/>
                  <a:pt x="213181" y="1776380"/>
                  <a:pt x="206544" y="1768415"/>
                </a:cubicBezTo>
                <a:cubicBezTo>
                  <a:pt x="186521" y="1744388"/>
                  <a:pt x="171541" y="1735693"/>
                  <a:pt x="146159" y="1716657"/>
                </a:cubicBezTo>
                <a:cubicBezTo>
                  <a:pt x="143283" y="1708031"/>
                  <a:pt x="141598" y="1698911"/>
                  <a:pt x="137532" y="1690778"/>
                </a:cubicBezTo>
                <a:cubicBezTo>
                  <a:pt x="125520" y="1666753"/>
                  <a:pt x="113483" y="1658101"/>
                  <a:pt x="94400" y="1639019"/>
                </a:cubicBezTo>
                <a:cubicBezTo>
                  <a:pt x="91525" y="1630393"/>
                  <a:pt x="88967" y="1621654"/>
                  <a:pt x="85774" y="1613140"/>
                </a:cubicBezTo>
                <a:cubicBezTo>
                  <a:pt x="80337" y="1598641"/>
                  <a:pt x="73418" y="1584698"/>
                  <a:pt x="68521" y="1570008"/>
                </a:cubicBezTo>
                <a:cubicBezTo>
                  <a:pt x="64772" y="1558760"/>
                  <a:pt x="64058" y="1546603"/>
                  <a:pt x="59895" y="1535502"/>
                </a:cubicBezTo>
                <a:cubicBezTo>
                  <a:pt x="55380" y="1523461"/>
                  <a:pt x="47708" y="1512817"/>
                  <a:pt x="42642" y="1500997"/>
                </a:cubicBezTo>
                <a:cubicBezTo>
                  <a:pt x="21211" y="1450993"/>
                  <a:pt x="49919" y="1498973"/>
                  <a:pt x="16763" y="1449238"/>
                </a:cubicBezTo>
                <a:cubicBezTo>
                  <a:pt x="-13388" y="1177894"/>
                  <a:pt x="1869" y="1347920"/>
                  <a:pt x="25389" y="767751"/>
                </a:cubicBezTo>
                <a:cubicBezTo>
                  <a:pt x="26226" y="747117"/>
                  <a:pt x="36450" y="722184"/>
                  <a:pt x="51268" y="707366"/>
                </a:cubicBezTo>
                <a:cubicBezTo>
                  <a:pt x="58599" y="700035"/>
                  <a:pt x="68521" y="695865"/>
                  <a:pt x="77148" y="690114"/>
                </a:cubicBezTo>
                <a:cubicBezTo>
                  <a:pt x="80023" y="681487"/>
                  <a:pt x="77147" y="667110"/>
                  <a:pt x="85774" y="664234"/>
                </a:cubicBezTo>
                <a:cubicBezTo>
                  <a:pt x="99684" y="659597"/>
                  <a:pt x="143283" y="664234"/>
                  <a:pt x="154785" y="664234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26851" y="3295829"/>
            <a:ext cx="355300" cy="34074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778926" y="4755131"/>
            <a:ext cx="355300" cy="34074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9553577" y="4896928"/>
            <a:ext cx="355300" cy="34074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95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Introduction to mathimatical morphology in IP</a:t>
            </a:r>
            <a:r>
              <a:rPr lang="de-DE" dirty="0" smtClean="0"/>
              <a:t> 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02589"/>
                <a:ext cx="10515600" cy="4874374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de-DE" dirty="0" smtClean="0"/>
              </a:p>
              <a:p>
                <a:r>
                  <a:rPr lang="de-DE" dirty="0" smtClean="0"/>
                  <a:t>Some basic set operations...</a:t>
                </a:r>
              </a:p>
              <a:p>
                <a:pPr marL="971550" lvl="1" indent="-514350">
                  <a:buFont typeface="+mj-lt"/>
                  <a:buAutoNum type="arabicPeriod" startAt="4"/>
                </a:pPr>
                <a:r>
                  <a:rPr lang="de-DE" dirty="0" smtClean="0"/>
                  <a:t>Dilation</a:t>
                </a:r>
              </a:p>
              <a:p>
                <a:pPr marL="457200" lvl="1" indent="0">
                  <a:buNone/>
                </a:pPr>
                <a:endParaRPr lang="de-DE" dirty="0" smtClean="0"/>
              </a:p>
              <a:p>
                <a:pPr lvl="1"/>
                <a:r>
                  <a:rPr lang="de-DE" dirty="0" smtClean="0"/>
                  <a:t>Opposite if the erosion operation</a:t>
                </a:r>
              </a:p>
              <a:p>
                <a:pPr lvl="1"/>
                <a:r>
                  <a:rPr lang="de-DE" dirty="0" smtClean="0"/>
                  <a:t>To increase the objects in the image</a:t>
                </a:r>
                <a:endParaRPr lang="de-DE" dirty="0"/>
              </a:p>
              <a:p>
                <a:pPr lvl="1"/>
                <a:r>
                  <a:rPr lang="de-DE" dirty="0" smtClean="0"/>
                  <a:t>Suppose that B is the structuring element set and A is the original image. Erosion presented by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D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⨁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dirty="0" smtClean="0"/>
                  <a:t>simply is a pixel set in A such that shifted translated B has any ovelap with A.</a:t>
                </a:r>
              </a:p>
              <a:p>
                <a:pPr lvl="1"/>
                <a:r>
                  <a:rPr lang="de-DE" dirty="0" smtClean="0"/>
                  <a:t>Mathematically represented by: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de-DE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</m:t>
                      </m:r>
                      <m:r>
                        <a:rPr lang="de-D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⨁</m:t>
                      </m:r>
                      <m:r>
                        <a:rPr lang="de-D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|"/>
                          <m:ctrlP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acc>
                        <m:accPr>
                          <m:chr m:val="̂"/>
                          <m:ctrlPr>
                            <a:rPr lang="de-D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de-DE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</m:e>
                      </m:acc>
                      <m:r>
                        <a:rPr lang="de-D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⋂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⊆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de-DE" dirty="0" smtClean="0"/>
              </a:p>
              <a:p>
                <a:pPr marL="971550" lvl="1" indent="-514350">
                  <a:buFont typeface="+mj-lt"/>
                  <a:buAutoNum type="arabicPeriod" startAt="2"/>
                </a:pPr>
                <a:endParaRPr lang="de-DE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02589"/>
                <a:ext cx="10515600" cy="4874374"/>
              </a:xfrm>
              <a:blipFill rotWithShape="0"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627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Introduction to mathimatical morphology in IP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2589"/>
            <a:ext cx="10515600" cy="4874374"/>
          </a:xfrm>
        </p:spPr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r>
              <a:rPr lang="de-DE" dirty="0" smtClean="0"/>
              <a:t>Some basic set operations...</a:t>
            </a:r>
          </a:p>
          <a:p>
            <a:pPr marL="971550" lvl="1" indent="-514350">
              <a:buFont typeface="+mj-lt"/>
              <a:buAutoNum type="arabicPeriod" startAt="4"/>
            </a:pPr>
            <a:r>
              <a:rPr lang="de-DE" dirty="0" smtClean="0"/>
              <a:t>Dilation (cont‘d): an </a:t>
            </a:r>
            <a:r>
              <a:rPr lang="de-DE" dirty="0" smtClean="0"/>
              <a:t>example; the result after dilation is in black as below.</a:t>
            </a:r>
            <a:endParaRPr lang="de-DE" dirty="0" smtClean="0"/>
          </a:p>
          <a:p>
            <a:pPr marL="457200" lvl="1" indent="0">
              <a:buNone/>
            </a:pPr>
            <a:endParaRPr lang="de-DE" dirty="0" smtClean="0"/>
          </a:p>
          <a:p>
            <a:pPr marL="457200" lvl="1" indent="0">
              <a:buNone/>
            </a:pPr>
            <a:r>
              <a:rPr lang="de-DE" dirty="0" smtClean="0"/>
              <a:t>B</a:t>
            </a:r>
            <a:r>
              <a:rPr lang="de-DE" dirty="0" smtClean="0"/>
              <a:t>:</a:t>
            </a:r>
          </a:p>
          <a:p>
            <a:pPr marL="457200" lvl="1" indent="0">
              <a:buNone/>
            </a:pPr>
            <a:endParaRPr lang="de-DE" dirty="0"/>
          </a:p>
          <a:p>
            <a:pPr marL="457200" lvl="1" indent="0">
              <a:buNone/>
            </a:pPr>
            <a:endParaRPr lang="de-DE" dirty="0" smtClean="0"/>
          </a:p>
          <a:p>
            <a:pPr marL="457200" lvl="1" indent="0">
              <a:buNone/>
            </a:pPr>
            <a:r>
              <a:rPr lang="de-DE" dirty="0" smtClean="0"/>
              <a:t>            A:</a:t>
            </a:r>
            <a:endParaRPr lang="de-DE" dirty="0"/>
          </a:p>
          <a:p>
            <a:pPr marL="457200" lvl="1" indent="0">
              <a:buNone/>
            </a:pPr>
            <a:r>
              <a:rPr lang="de-DE" dirty="0" smtClean="0"/>
              <a:t>    </a:t>
            </a:r>
            <a:endParaRPr lang="de-DE" dirty="0" smtClean="0"/>
          </a:p>
          <a:p>
            <a:pPr marL="457200" lvl="1" indent="0">
              <a:buNone/>
            </a:pPr>
            <a:endParaRPr lang="de-DE" dirty="0"/>
          </a:p>
        </p:txBody>
      </p:sp>
      <p:sp>
        <p:nvSpPr>
          <p:cNvPr id="6" name="Freeform 5"/>
          <p:cNvSpPr/>
          <p:nvPr/>
        </p:nvSpPr>
        <p:spPr>
          <a:xfrm>
            <a:off x="2505075" y="3874718"/>
            <a:ext cx="3124200" cy="1945057"/>
          </a:xfrm>
          <a:custGeom>
            <a:avLst/>
            <a:gdLst>
              <a:gd name="connsiteX0" fmla="*/ 0 w 2039730"/>
              <a:gd name="connsiteY0" fmla="*/ 621082 h 1430707"/>
              <a:gd name="connsiteX1" fmla="*/ 0 w 2039730"/>
              <a:gd name="connsiteY1" fmla="*/ 621082 h 1430707"/>
              <a:gd name="connsiteX2" fmla="*/ 104775 w 2039730"/>
              <a:gd name="connsiteY2" fmla="*/ 773482 h 1430707"/>
              <a:gd name="connsiteX3" fmla="*/ 142875 w 2039730"/>
              <a:gd name="connsiteY3" fmla="*/ 830632 h 1430707"/>
              <a:gd name="connsiteX4" fmla="*/ 161925 w 2039730"/>
              <a:gd name="connsiteY4" fmla="*/ 859207 h 1430707"/>
              <a:gd name="connsiteX5" fmla="*/ 200025 w 2039730"/>
              <a:gd name="connsiteY5" fmla="*/ 944932 h 1430707"/>
              <a:gd name="connsiteX6" fmla="*/ 257175 w 2039730"/>
              <a:gd name="connsiteY6" fmla="*/ 992557 h 1430707"/>
              <a:gd name="connsiteX7" fmla="*/ 314325 w 2039730"/>
              <a:gd name="connsiteY7" fmla="*/ 1049707 h 1430707"/>
              <a:gd name="connsiteX8" fmla="*/ 342900 w 2039730"/>
              <a:gd name="connsiteY8" fmla="*/ 1078282 h 1430707"/>
              <a:gd name="connsiteX9" fmla="*/ 371475 w 2039730"/>
              <a:gd name="connsiteY9" fmla="*/ 1106857 h 1430707"/>
              <a:gd name="connsiteX10" fmla="*/ 409575 w 2039730"/>
              <a:gd name="connsiteY10" fmla="*/ 1135432 h 1430707"/>
              <a:gd name="connsiteX11" fmla="*/ 438150 w 2039730"/>
              <a:gd name="connsiteY11" fmla="*/ 1164007 h 1430707"/>
              <a:gd name="connsiteX12" fmla="*/ 495300 w 2039730"/>
              <a:gd name="connsiteY12" fmla="*/ 1202107 h 1430707"/>
              <a:gd name="connsiteX13" fmla="*/ 523875 w 2039730"/>
              <a:gd name="connsiteY13" fmla="*/ 1221157 h 1430707"/>
              <a:gd name="connsiteX14" fmla="*/ 561975 w 2039730"/>
              <a:gd name="connsiteY14" fmla="*/ 1240207 h 1430707"/>
              <a:gd name="connsiteX15" fmla="*/ 600075 w 2039730"/>
              <a:gd name="connsiteY15" fmla="*/ 1268782 h 1430707"/>
              <a:gd name="connsiteX16" fmla="*/ 628650 w 2039730"/>
              <a:gd name="connsiteY16" fmla="*/ 1287832 h 1430707"/>
              <a:gd name="connsiteX17" fmla="*/ 666750 w 2039730"/>
              <a:gd name="connsiteY17" fmla="*/ 1325932 h 1430707"/>
              <a:gd name="connsiteX18" fmla="*/ 752475 w 2039730"/>
              <a:gd name="connsiteY18" fmla="*/ 1354507 h 1430707"/>
              <a:gd name="connsiteX19" fmla="*/ 800100 w 2039730"/>
              <a:gd name="connsiteY19" fmla="*/ 1373557 h 1430707"/>
              <a:gd name="connsiteX20" fmla="*/ 914400 w 2039730"/>
              <a:gd name="connsiteY20" fmla="*/ 1392607 h 1430707"/>
              <a:gd name="connsiteX21" fmla="*/ 1000125 w 2039730"/>
              <a:gd name="connsiteY21" fmla="*/ 1411657 h 1430707"/>
              <a:gd name="connsiteX22" fmla="*/ 1104900 w 2039730"/>
              <a:gd name="connsiteY22" fmla="*/ 1430707 h 1430707"/>
              <a:gd name="connsiteX23" fmla="*/ 1343025 w 2039730"/>
              <a:gd name="connsiteY23" fmla="*/ 1421182 h 1430707"/>
              <a:gd name="connsiteX24" fmla="*/ 1428750 w 2039730"/>
              <a:gd name="connsiteY24" fmla="*/ 1383082 h 1430707"/>
              <a:gd name="connsiteX25" fmla="*/ 1466850 w 2039730"/>
              <a:gd name="connsiteY25" fmla="*/ 1354507 h 1430707"/>
              <a:gd name="connsiteX26" fmla="*/ 1495425 w 2039730"/>
              <a:gd name="connsiteY26" fmla="*/ 1335457 h 1430707"/>
              <a:gd name="connsiteX27" fmla="*/ 1543050 w 2039730"/>
              <a:gd name="connsiteY27" fmla="*/ 1278307 h 1430707"/>
              <a:gd name="connsiteX28" fmla="*/ 1552575 w 2039730"/>
              <a:gd name="connsiteY28" fmla="*/ 1249732 h 1430707"/>
              <a:gd name="connsiteX29" fmla="*/ 1571625 w 2039730"/>
              <a:gd name="connsiteY29" fmla="*/ 992557 h 1430707"/>
              <a:gd name="connsiteX30" fmla="*/ 1590675 w 2039730"/>
              <a:gd name="connsiteY30" fmla="*/ 954457 h 1430707"/>
              <a:gd name="connsiteX31" fmla="*/ 1657350 w 2039730"/>
              <a:gd name="connsiteY31" fmla="*/ 868732 h 1430707"/>
              <a:gd name="connsiteX32" fmla="*/ 1733550 w 2039730"/>
              <a:gd name="connsiteY32" fmla="*/ 754432 h 1430707"/>
              <a:gd name="connsiteX33" fmla="*/ 1800225 w 2039730"/>
              <a:gd name="connsiteY33" fmla="*/ 687757 h 1430707"/>
              <a:gd name="connsiteX34" fmla="*/ 1819275 w 2039730"/>
              <a:gd name="connsiteY34" fmla="*/ 659182 h 1430707"/>
              <a:gd name="connsiteX35" fmla="*/ 1857375 w 2039730"/>
              <a:gd name="connsiteY35" fmla="*/ 621082 h 1430707"/>
              <a:gd name="connsiteX36" fmla="*/ 1876425 w 2039730"/>
              <a:gd name="connsiteY36" fmla="*/ 592507 h 1430707"/>
              <a:gd name="connsiteX37" fmla="*/ 1914525 w 2039730"/>
              <a:gd name="connsiteY37" fmla="*/ 563932 h 1430707"/>
              <a:gd name="connsiteX38" fmla="*/ 1943100 w 2039730"/>
              <a:gd name="connsiteY38" fmla="*/ 535357 h 1430707"/>
              <a:gd name="connsiteX39" fmla="*/ 2000250 w 2039730"/>
              <a:gd name="connsiteY39" fmla="*/ 506782 h 1430707"/>
              <a:gd name="connsiteX40" fmla="*/ 2009775 w 2039730"/>
              <a:gd name="connsiteY40" fmla="*/ 478207 h 1430707"/>
              <a:gd name="connsiteX41" fmla="*/ 2038350 w 2039730"/>
              <a:gd name="connsiteY41" fmla="*/ 449632 h 1430707"/>
              <a:gd name="connsiteX42" fmla="*/ 2028825 w 2039730"/>
              <a:gd name="connsiteY42" fmla="*/ 335332 h 1430707"/>
              <a:gd name="connsiteX43" fmla="*/ 2000250 w 2039730"/>
              <a:gd name="connsiteY43" fmla="*/ 249607 h 1430707"/>
              <a:gd name="connsiteX44" fmla="*/ 1971675 w 2039730"/>
              <a:gd name="connsiteY44" fmla="*/ 221032 h 1430707"/>
              <a:gd name="connsiteX45" fmla="*/ 1962150 w 2039730"/>
              <a:gd name="connsiteY45" fmla="*/ 182932 h 1430707"/>
              <a:gd name="connsiteX46" fmla="*/ 1876425 w 2039730"/>
              <a:gd name="connsiteY46" fmla="*/ 135307 h 1430707"/>
              <a:gd name="connsiteX47" fmla="*/ 1847850 w 2039730"/>
              <a:gd name="connsiteY47" fmla="*/ 116257 h 1430707"/>
              <a:gd name="connsiteX48" fmla="*/ 1819275 w 2039730"/>
              <a:gd name="connsiteY48" fmla="*/ 106732 h 1430707"/>
              <a:gd name="connsiteX49" fmla="*/ 1771650 w 2039730"/>
              <a:gd name="connsiteY49" fmla="*/ 87682 h 1430707"/>
              <a:gd name="connsiteX50" fmla="*/ 1733550 w 2039730"/>
              <a:gd name="connsiteY50" fmla="*/ 78157 h 1430707"/>
              <a:gd name="connsiteX51" fmla="*/ 1685925 w 2039730"/>
              <a:gd name="connsiteY51" fmla="*/ 59107 h 1430707"/>
              <a:gd name="connsiteX52" fmla="*/ 1590675 w 2039730"/>
              <a:gd name="connsiteY52" fmla="*/ 40057 h 1430707"/>
              <a:gd name="connsiteX53" fmla="*/ 1524000 w 2039730"/>
              <a:gd name="connsiteY53" fmla="*/ 21007 h 1430707"/>
              <a:gd name="connsiteX54" fmla="*/ 1333500 w 2039730"/>
              <a:gd name="connsiteY54" fmla="*/ 11482 h 1430707"/>
              <a:gd name="connsiteX55" fmla="*/ 990600 w 2039730"/>
              <a:gd name="connsiteY55" fmla="*/ 30532 h 1430707"/>
              <a:gd name="connsiteX56" fmla="*/ 904875 w 2039730"/>
              <a:gd name="connsiteY56" fmla="*/ 49582 h 1430707"/>
              <a:gd name="connsiteX57" fmla="*/ 771525 w 2039730"/>
              <a:gd name="connsiteY57" fmla="*/ 68632 h 1430707"/>
              <a:gd name="connsiteX58" fmla="*/ 495300 w 2039730"/>
              <a:gd name="connsiteY58" fmla="*/ 59107 h 1430707"/>
              <a:gd name="connsiteX59" fmla="*/ 419100 w 2039730"/>
              <a:gd name="connsiteY59" fmla="*/ 49582 h 1430707"/>
              <a:gd name="connsiteX60" fmla="*/ 371475 w 2039730"/>
              <a:gd name="connsiteY60" fmla="*/ 30532 h 1430707"/>
              <a:gd name="connsiteX61" fmla="*/ 333375 w 2039730"/>
              <a:gd name="connsiteY61" fmla="*/ 21007 h 1430707"/>
              <a:gd name="connsiteX62" fmla="*/ 304800 w 2039730"/>
              <a:gd name="connsiteY62" fmla="*/ 1957 h 1430707"/>
              <a:gd name="connsiteX63" fmla="*/ 152400 w 2039730"/>
              <a:gd name="connsiteY63" fmla="*/ 21007 h 1430707"/>
              <a:gd name="connsiteX64" fmla="*/ 114300 w 2039730"/>
              <a:gd name="connsiteY64" fmla="*/ 78157 h 1430707"/>
              <a:gd name="connsiteX65" fmla="*/ 85725 w 2039730"/>
              <a:gd name="connsiteY65" fmla="*/ 144832 h 1430707"/>
              <a:gd name="connsiteX66" fmla="*/ 66675 w 2039730"/>
              <a:gd name="connsiteY66" fmla="*/ 173407 h 1430707"/>
              <a:gd name="connsiteX67" fmla="*/ 38100 w 2039730"/>
              <a:gd name="connsiteY67" fmla="*/ 268657 h 1430707"/>
              <a:gd name="connsiteX68" fmla="*/ 19050 w 2039730"/>
              <a:gd name="connsiteY68" fmla="*/ 354382 h 1430707"/>
              <a:gd name="connsiteX69" fmla="*/ 0 w 2039730"/>
              <a:gd name="connsiteY69" fmla="*/ 382957 h 1430707"/>
              <a:gd name="connsiteX70" fmla="*/ 0 w 2039730"/>
              <a:gd name="connsiteY70" fmla="*/ 621082 h 1430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2039730" h="1430707">
                <a:moveTo>
                  <a:pt x="0" y="621082"/>
                </a:moveTo>
                <a:lnTo>
                  <a:pt x="0" y="621082"/>
                </a:lnTo>
                <a:cubicBezTo>
                  <a:pt x="79805" y="735089"/>
                  <a:pt x="45177" y="684085"/>
                  <a:pt x="104775" y="773482"/>
                </a:cubicBezTo>
                <a:lnTo>
                  <a:pt x="142875" y="830632"/>
                </a:lnTo>
                <a:lnTo>
                  <a:pt x="161925" y="859207"/>
                </a:lnTo>
                <a:cubicBezTo>
                  <a:pt x="172819" y="902783"/>
                  <a:pt x="169129" y="903737"/>
                  <a:pt x="200025" y="944932"/>
                </a:cubicBezTo>
                <a:cubicBezTo>
                  <a:pt x="232599" y="988364"/>
                  <a:pt x="220873" y="960288"/>
                  <a:pt x="257175" y="992557"/>
                </a:cubicBezTo>
                <a:cubicBezTo>
                  <a:pt x="277311" y="1010455"/>
                  <a:pt x="295275" y="1030657"/>
                  <a:pt x="314325" y="1049707"/>
                </a:cubicBezTo>
                <a:lnTo>
                  <a:pt x="342900" y="1078282"/>
                </a:lnTo>
                <a:cubicBezTo>
                  <a:pt x="352425" y="1087807"/>
                  <a:pt x="360699" y="1098775"/>
                  <a:pt x="371475" y="1106857"/>
                </a:cubicBezTo>
                <a:cubicBezTo>
                  <a:pt x="384175" y="1116382"/>
                  <a:pt x="397522" y="1125101"/>
                  <a:pt x="409575" y="1135432"/>
                </a:cubicBezTo>
                <a:cubicBezTo>
                  <a:pt x="419802" y="1144198"/>
                  <a:pt x="427517" y="1155737"/>
                  <a:pt x="438150" y="1164007"/>
                </a:cubicBezTo>
                <a:cubicBezTo>
                  <a:pt x="456222" y="1178063"/>
                  <a:pt x="476250" y="1189407"/>
                  <a:pt x="495300" y="1202107"/>
                </a:cubicBezTo>
                <a:cubicBezTo>
                  <a:pt x="504825" y="1208457"/>
                  <a:pt x="513636" y="1216037"/>
                  <a:pt x="523875" y="1221157"/>
                </a:cubicBezTo>
                <a:cubicBezTo>
                  <a:pt x="536575" y="1227507"/>
                  <a:pt x="549934" y="1232682"/>
                  <a:pt x="561975" y="1240207"/>
                </a:cubicBezTo>
                <a:cubicBezTo>
                  <a:pt x="575437" y="1248621"/>
                  <a:pt x="587157" y="1259555"/>
                  <a:pt x="600075" y="1268782"/>
                </a:cubicBezTo>
                <a:cubicBezTo>
                  <a:pt x="609390" y="1275436"/>
                  <a:pt x="619958" y="1280382"/>
                  <a:pt x="628650" y="1287832"/>
                </a:cubicBezTo>
                <a:cubicBezTo>
                  <a:pt x="642287" y="1299521"/>
                  <a:pt x="651806" y="1315969"/>
                  <a:pt x="666750" y="1325932"/>
                </a:cubicBezTo>
                <a:cubicBezTo>
                  <a:pt x="696563" y="1345807"/>
                  <a:pt x="720732" y="1343926"/>
                  <a:pt x="752475" y="1354507"/>
                </a:cubicBezTo>
                <a:cubicBezTo>
                  <a:pt x="768695" y="1359914"/>
                  <a:pt x="783457" y="1369641"/>
                  <a:pt x="800100" y="1373557"/>
                </a:cubicBezTo>
                <a:cubicBezTo>
                  <a:pt x="837699" y="1382404"/>
                  <a:pt x="876457" y="1385380"/>
                  <a:pt x="914400" y="1392607"/>
                </a:cubicBezTo>
                <a:cubicBezTo>
                  <a:pt x="943155" y="1398084"/>
                  <a:pt x="971421" y="1405916"/>
                  <a:pt x="1000125" y="1411657"/>
                </a:cubicBezTo>
                <a:cubicBezTo>
                  <a:pt x="1034933" y="1418619"/>
                  <a:pt x="1069975" y="1424357"/>
                  <a:pt x="1104900" y="1430707"/>
                </a:cubicBezTo>
                <a:cubicBezTo>
                  <a:pt x="1184275" y="1427532"/>
                  <a:pt x="1263956" y="1428834"/>
                  <a:pt x="1343025" y="1421182"/>
                </a:cubicBezTo>
                <a:cubicBezTo>
                  <a:pt x="1378856" y="1417714"/>
                  <a:pt x="1401812" y="1402324"/>
                  <a:pt x="1428750" y="1383082"/>
                </a:cubicBezTo>
                <a:cubicBezTo>
                  <a:pt x="1441668" y="1373855"/>
                  <a:pt x="1453932" y="1363734"/>
                  <a:pt x="1466850" y="1354507"/>
                </a:cubicBezTo>
                <a:cubicBezTo>
                  <a:pt x="1476165" y="1347853"/>
                  <a:pt x="1486631" y="1342786"/>
                  <a:pt x="1495425" y="1335457"/>
                </a:cubicBezTo>
                <a:cubicBezTo>
                  <a:pt x="1513481" y="1320410"/>
                  <a:pt x="1532346" y="1299714"/>
                  <a:pt x="1543050" y="1278307"/>
                </a:cubicBezTo>
                <a:cubicBezTo>
                  <a:pt x="1547540" y="1269327"/>
                  <a:pt x="1549400" y="1259257"/>
                  <a:pt x="1552575" y="1249732"/>
                </a:cubicBezTo>
                <a:cubicBezTo>
                  <a:pt x="1558925" y="1164007"/>
                  <a:pt x="1560625" y="1077810"/>
                  <a:pt x="1571625" y="992557"/>
                </a:cubicBezTo>
                <a:cubicBezTo>
                  <a:pt x="1573442" y="978475"/>
                  <a:pt x="1582593" y="966131"/>
                  <a:pt x="1590675" y="954457"/>
                </a:cubicBezTo>
                <a:cubicBezTo>
                  <a:pt x="1611281" y="924693"/>
                  <a:pt x="1637270" y="898853"/>
                  <a:pt x="1657350" y="868732"/>
                </a:cubicBezTo>
                <a:cubicBezTo>
                  <a:pt x="1682750" y="830632"/>
                  <a:pt x="1701171" y="786811"/>
                  <a:pt x="1733550" y="754432"/>
                </a:cubicBezTo>
                <a:cubicBezTo>
                  <a:pt x="1755775" y="732207"/>
                  <a:pt x="1782790" y="713909"/>
                  <a:pt x="1800225" y="687757"/>
                </a:cubicBezTo>
                <a:cubicBezTo>
                  <a:pt x="1806575" y="678232"/>
                  <a:pt x="1811825" y="667874"/>
                  <a:pt x="1819275" y="659182"/>
                </a:cubicBezTo>
                <a:cubicBezTo>
                  <a:pt x="1830964" y="645545"/>
                  <a:pt x="1845686" y="634719"/>
                  <a:pt x="1857375" y="621082"/>
                </a:cubicBezTo>
                <a:cubicBezTo>
                  <a:pt x="1864825" y="612390"/>
                  <a:pt x="1868330" y="600602"/>
                  <a:pt x="1876425" y="592507"/>
                </a:cubicBezTo>
                <a:cubicBezTo>
                  <a:pt x="1887650" y="581282"/>
                  <a:pt x="1902472" y="574263"/>
                  <a:pt x="1914525" y="563932"/>
                </a:cubicBezTo>
                <a:cubicBezTo>
                  <a:pt x="1924752" y="555166"/>
                  <a:pt x="1932752" y="543981"/>
                  <a:pt x="1943100" y="535357"/>
                </a:cubicBezTo>
                <a:cubicBezTo>
                  <a:pt x="1967719" y="514841"/>
                  <a:pt x="1971611" y="516328"/>
                  <a:pt x="2000250" y="506782"/>
                </a:cubicBezTo>
                <a:cubicBezTo>
                  <a:pt x="2003425" y="497257"/>
                  <a:pt x="2004206" y="486561"/>
                  <a:pt x="2009775" y="478207"/>
                </a:cubicBezTo>
                <a:cubicBezTo>
                  <a:pt x="2017247" y="466999"/>
                  <a:pt x="2036570" y="462984"/>
                  <a:pt x="2038350" y="449632"/>
                </a:cubicBezTo>
                <a:cubicBezTo>
                  <a:pt x="2043403" y="411735"/>
                  <a:pt x="2033292" y="373302"/>
                  <a:pt x="2028825" y="335332"/>
                </a:cubicBezTo>
                <a:cubicBezTo>
                  <a:pt x="2025117" y="303811"/>
                  <a:pt x="2018996" y="275852"/>
                  <a:pt x="2000250" y="249607"/>
                </a:cubicBezTo>
                <a:cubicBezTo>
                  <a:pt x="1992420" y="238646"/>
                  <a:pt x="1981200" y="230557"/>
                  <a:pt x="1971675" y="221032"/>
                </a:cubicBezTo>
                <a:cubicBezTo>
                  <a:pt x="1968500" y="208332"/>
                  <a:pt x="1970770" y="192784"/>
                  <a:pt x="1962150" y="182932"/>
                </a:cubicBezTo>
                <a:cubicBezTo>
                  <a:pt x="1915433" y="129541"/>
                  <a:pt x="1918482" y="156335"/>
                  <a:pt x="1876425" y="135307"/>
                </a:cubicBezTo>
                <a:cubicBezTo>
                  <a:pt x="1866186" y="130187"/>
                  <a:pt x="1858089" y="121377"/>
                  <a:pt x="1847850" y="116257"/>
                </a:cubicBezTo>
                <a:cubicBezTo>
                  <a:pt x="1838870" y="111767"/>
                  <a:pt x="1828676" y="110257"/>
                  <a:pt x="1819275" y="106732"/>
                </a:cubicBezTo>
                <a:cubicBezTo>
                  <a:pt x="1803266" y="100729"/>
                  <a:pt x="1787870" y="93089"/>
                  <a:pt x="1771650" y="87682"/>
                </a:cubicBezTo>
                <a:cubicBezTo>
                  <a:pt x="1759231" y="83542"/>
                  <a:pt x="1745969" y="82297"/>
                  <a:pt x="1733550" y="78157"/>
                </a:cubicBezTo>
                <a:cubicBezTo>
                  <a:pt x="1717330" y="72750"/>
                  <a:pt x="1702446" y="63512"/>
                  <a:pt x="1685925" y="59107"/>
                </a:cubicBezTo>
                <a:cubicBezTo>
                  <a:pt x="1654639" y="50764"/>
                  <a:pt x="1622193" y="47473"/>
                  <a:pt x="1590675" y="40057"/>
                </a:cubicBezTo>
                <a:cubicBezTo>
                  <a:pt x="1568175" y="34763"/>
                  <a:pt x="1546973" y="23560"/>
                  <a:pt x="1524000" y="21007"/>
                </a:cubicBezTo>
                <a:cubicBezTo>
                  <a:pt x="1460810" y="13986"/>
                  <a:pt x="1397000" y="14657"/>
                  <a:pt x="1333500" y="11482"/>
                </a:cubicBezTo>
                <a:cubicBezTo>
                  <a:pt x="1284096" y="13458"/>
                  <a:pt x="1075705" y="17766"/>
                  <a:pt x="990600" y="30532"/>
                </a:cubicBezTo>
                <a:cubicBezTo>
                  <a:pt x="961652" y="34874"/>
                  <a:pt x="933714" y="44566"/>
                  <a:pt x="904875" y="49582"/>
                </a:cubicBezTo>
                <a:cubicBezTo>
                  <a:pt x="860638" y="57275"/>
                  <a:pt x="815975" y="62282"/>
                  <a:pt x="771525" y="68632"/>
                </a:cubicBezTo>
                <a:lnTo>
                  <a:pt x="495300" y="59107"/>
                </a:lnTo>
                <a:cubicBezTo>
                  <a:pt x="469740" y="57725"/>
                  <a:pt x="444042" y="55338"/>
                  <a:pt x="419100" y="49582"/>
                </a:cubicBezTo>
                <a:cubicBezTo>
                  <a:pt x="402440" y="45737"/>
                  <a:pt x="387695" y="35939"/>
                  <a:pt x="371475" y="30532"/>
                </a:cubicBezTo>
                <a:cubicBezTo>
                  <a:pt x="359056" y="26392"/>
                  <a:pt x="346075" y="24182"/>
                  <a:pt x="333375" y="21007"/>
                </a:cubicBezTo>
                <a:cubicBezTo>
                  <a:pt x="323850" y="14657"/>
                  <a:pt x="316225" y="2671"/>
                  <a:pt x="304800" y="1957"/>
                </a:cubicBezTo>
                <a:cubicBezTo>
                  <a:pt x="218105" y="-3461"/>
                  <a:pt x="208814" y="2202"/>
                  <a:pt x="152400" y="21007"/>
                </a:cubicBezTo>
                <a:cubicBezTo>
                  <a:pt x="131968" y="82304"/>
                  <a:pt x="158893" y="15727"/>
                  <a:pt x="114300" y="78157"/>
                </a:cubicBezTo>
                <a:cubicBezTo>
                  <a:pt x="81266" y="124405"/>
                  <a:pt x="106453" y="103375"/>
                  <a:pt x="85725" y="144832"/>
                </a:cubicBezTo>
                <a:cubicBezTo>
                  <a:pt x="80605" y="155071"/>
                  <a:pt x="73025" y="163882"/>
                  <a:pt x="66675" y="173407"/>
                </a:cubicBezTo>
                <a:cubicBezTo>
                  <a:pt x="42263" y="319879"/>
                  <a:pt x="75016" y="157909"/>
                  <a:pt x="38100" y="268657"/>
                </a:cubicBezTo>
                <a:cubicBezTo>
                  <a:pt x="31319" y="289000"/>
                  <a:pt x="28207" y="333017"/>
                  <a:pt x="19050" y="354382"/>
                </a:cubicBezTo>
                <a:cubicBezTo>
                  <a:pt x="14541" y="364904"/>
                  <a:pt x="6350" y="373432"/>
                  <a:pt x="0" y="382957"/>
                </a:cubicBezTo>
                <a:cubicBezTo>
                  <a:pt x="10758" y="576598"/>
                  <a:pt x="0" y="581395"/>
                  <a:pt x="0" y="621082"/>
                </a:cubicBez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>
            <a:spLocks noChangeAspect="1"/>
          </p:cNvSpPr>
          <p:nvPr/>
        </p:nvSpPr>
        <p:spPr>
          <a:xfrm>
            <a:off x="8201014" y="3703885"/>
            <a:ext cx="3758567" cy="2340000"/>
          </a:xfrm>
          <a:custGeom>
            <a:avLst/>
            <a:gdLst>
              <a:gd name="connsiteX0" fmla="*/ 0 w 2039730"/>
              <a:gd name="connsiteY0" fmla="*/ 621082 h 1430707"/>
              <a:gd name="connsiteX1" fmla="*/ 0 w 2039730"/>
              <a:gd name="connsiteY1" fmla="*/ 621082 h 1430707"/>
              <a:gd name="connsiteX2" fmla="*/ 104775 w 2039730"/>
              <a:gd name="connsiteY2" fmla="*/ 773482 h 1430707"/>
              <a:gd name="connsiteX3" fmla="*/ 142875 w 2039730"/>
              <a:gd name="connsiteY3" fmla="*/ 830632 h 1430707"/>
              <a:gd name="connsiteX4" fmla="*/ 161925 w 2039730"/>
              <a:gd name="connsiteY4" fmla="*/ 859207 h 1430707"/>
              <a:gd name="connsiteX5" fmla="*/ 200025 w 2039730"/>
              <a:gd name="connsiteY5" fmla="*/ 944932 h 1430707"/>
              <a:gd name="connsiteX6" fmla="*/ 257175 w 2039730"/>
              <a:gd name="connsiteY6" fmla="*/ 992557 h 1430707"/>
              <a:gd name="connsiteX7" fmla="*/ 314325 w 2039730"/>
              <a:gd name="connsiteY7" fmla="*/ 1049707 h 1430707"/>
              <a:gd name="connsiteX8" fmla="*/ 342900 w 2039730"/>
              <a:gd name="connsiteY8" fmla="*/ 1078282 h 1430707"/>
              <a:gd name="connsiteX9" fmla="*/ 371475 w 2039730"/>
              <a:gd name="connsiteY9" fmla="*/ 1106857 h 1430707"/>
              <a:gd name="connsiteX10" fmla="*/ 409575 w 2039730"/>
              <a:gd name="connsiteY10" fmla="*/ 1135432 h 1430707"/>
              <a:gd name="connsiteX11" fmla="*/ 438150 w 2039730"/>
              <a:gd name="connsiteY11" fmla="*/ 1164007 h 1430707"/>
              <a:gd name="connsiteX12" fmla="*/ 495300 w 2039730"/>
              <a:gd name="connsiteY12" fmla="*/ 1202107 h 1430707"/>
              <a:gd name="connsiteX13" fmla="*/ 523875 w 2039730"/>
              <a:gd name="connsiteY13" fmla="*/ 1221157 h 1430707"/>
              <a:gd name="connsiteX14" fmla="*/ 561975 w 2039730"/>
              <a:gd name="connsiteY14" fmla="*/ 1240207 h 1430707"/>
              <a:gd name="connsiteX15" fmla="*/ 600075 w 2039730"/>
              <a:gd name="connsiteY15" fmla="*/ 1268782 h 1430707"/>
              <a:gd name="connsiteX16" fmla="*/ 628650 w 2039730"/>
              <a:gd name="connsiteY16" fmla="*/ 1287832 h 1430707"/>
              <a:gd name="connsiteX17" fmla="*/ 666750 w 2039730"/>
              <a:gd name="connsiteY17" fmla="*/ 1325932 h 1430707"/>
              <a:gd name="connsiteX18" fmla="*/ 752475 w 2039730"/>
              <a:gd name="connsiteY18" fmla="*/ 1354507 h 1430707"/>
              <a:gd name="connsiteX19" fmla="*/ 800100 w 2039730"/>
              <a:gd name="connsiteY19" fmla="*/ 1373557 h 1430707"/>
              <a:gd name="connsiteX20" fmla="*/ 914400 w 2039730"/>
              <a:gd name="connsiteY20" fmla="*/ 1392607 h 1430707"/>
              <a:gd name="connsiteX21" fmla="*/ 1000125 w 2039730"/>
              <a:gd name="connsiteY21" fmla="*/ 1411657 h 1430707"/>
              <a:gd name="connsiteX22" fmla="*/ 1104900 w 2039730"/>
              <a:gd name="connsiteY22" fmla="*/ 1430707 h 1430707"/>
              <a:gd name="connsiteX23" fmla="*/ 1343025 w 2039730"/>
              <a:gd name="connsiteY23" fmla="*/ 1421182 h 1430707"/>
              <a:gd name="connsiteX24" fmla="*/ 1428750 w 2039730"/>
              <a:gd name="connsiteY24" fmla="*/ 1383082 h 1430707"/>
              <a:gd name="connsiteX25" fmla="*/ 1466850 w 2039730"/>
              <a:gd name="connsiteY25" fmla="*/ 1354507 h 1430707"/>
              <a:gd name="connsiteX26" fmla="*/ 1495425 w 2039730"/>
              <a:gd name="connsiteY26" fmla="*/ 1335457 h 1430707"/>
              <a:gd name="connsiteX27" fmla="*/ 1543050 w 2039730"/>
              <a:gd name="connsiteY27" fmla="*/ 1278307 h 1430707"/>
              <a:gd name="connsiteX28" fmla="*/ 1552575 w 2039730"/>
              <a:gd name="connsiteY28" fmla="*/ 1249732 h 1430707"/>
              <a:gd name="connsiteX29" fmla="*/ 1571625 w 2039730"/>
              <a:gd name="connsiteY29" fmla="*/ 992557 h 1430707"/>
              <a:gd name="connsiteX30" fmla="*/ 1590675 w 2039730"/>
              <a:gd name="connsiteY30" fmla="*/ 954457 h 1430707"/>
              <a:gd name="connsiteX31" fmla="*/ 1657350 w 2039730"/>
              <a:gd name="connsiteY31" fmla="*/ 868732 h 1430707"/>
              <a:gd name="connsiteX32" fmla="*/ 1733550 w 2039730"/>
              <a:gd name="connsiteY32" fmla="*/ 754432 h 1430707"/>
              <a:gd name="connsiteX33" fmla="*/ 1800225 w 2039730"/>
              <a:gd name="connsiteY33" fmla="*/ 687757 h 1430707"/>
              <a:gd name="connsiteX34" fmla="*/ 1819275 w 2039730"/>
              <a:gd name="connsiteY34" fmla="*/ 659182 h 1430707"/>
              <a:gd name="connsiteX35" fmla="*/ 1857375 w 2039730"/>
              <a:gd name="connsiteY35" fmla="*/ 621082 h 1430707"/>
              <a:gd name="connsiteX36" fmla="*/ 1876425 w 2039730"/>
              <a:gd name="connsiteY36" fmla="*/ 592507 h 1430707"/>
              <a:gd name="connsiteX37" fmla="*/ 1914525 w 2039730"/>
              <a:gd name="connsiteY37" fmla="*/ 563932 h 1430707"/>
              <a:gd name="connsiteX38" fmla="*/ 1943100 w 2039730"/>
              <a:gd name="connsiteY38" fmla="*/ 535357 h 1430707"/>
              <a:gd name="connsiteX39" fmla="*/ 2000250 w 2039730"/>
              <a:gd name="connsiteY39" fmla="*/ 506782 h 1430707"/>
              <a:gd name="connsiteX40" fmla="*/ 2009775 w 2039730"/>
              <a:gd name="connsiteY40" fmla="*/ 478207 h 1430707"/>
              <a:gd name="connsiteX41" fmla="*/ 2038350 w 2039730"/>
              <a:gd name="connsiteY41" fmla="*/ 449632 h 1430707"/>
              <a:gd name="connsiteX42" fmla="*/ 2028825 w 2039730"/>
              <a:gd name="connsiteY42" fmla="*/ 335332 h 1430707"/>
              <a:gd name="connsiteX43" fmla="*/ 2000250 w 2039730"/>
              <a:gd name="connsiteY43" fmla="*/ 249607 h 1430707"/>
              <a:gd name="connsiteX44" fmla="*/ 1971675 w 2039730"/>
              <a:gd name="connsiteY44" fmla="*/ 221032 h 1430707"/>
              <a:gd name="connsiteX45" fmla="*/ 1962150 w 2039730"/>
              <a:gd name="connsiteY45" fmla="*/ 182932 h 1430707"/>
              <a:gd name="connsiteX46" fmla="*/ 1876425 w 2039730"/>
              <a:gd name="connsiteY46" fmla="*/ 135307 h 1430707"/>
              <a:gd name="connsiteX47" fmla="*/ 1847850 w 2039730"/>
              <a:gd name="connsiteY47" fmla="*/ 116257 h 1430707"/>
              <a:gd name="connsiteX48" fmla="*/ 1819275 w 2039730"/>
              <a:gd name="connsiteY48" fmla="*/ 106732 h 1430707"/>
              <a:gd name="connsiteX49" fmla="*/ 1771650 w 2039730"/>
              <a:gd name="connsiteY49" fmla="*/ 87682 h 1430707"/>
              <a:gd name="connsiteX50" fmla="*/ 1733550 w 2039730"/>
              <a:gd name="connsiteY50" fmla="*/ 78157 h 1430707"/>
              <a:gd name="connsiteX51" fmla="*/ 1685925 w 2039730"/>
              <a:gd name="connsiteY51" fmla="*/ 59107 h 1430707"/>
              <a:gd name="connsiteX52" fmla="*/ 1590675 w 2039730"/>
              <a:gd name="connsiteY52" fmla="*/ 40057 h 1430707"/>
              <a:gd name="connsiteX53" fmla="*/ 1524000 w 2039730"/>
              <a:gd name="connsiteY53" fmla="*/ 21007 h 1430707"/>
              <a:gd name="connsiteX54" fmla="*/ 1333500 w 2039730"/>
              <a:gd name="connsiteY54" fmla="*/ 11482 h 1430707"/>
              <a:gd name="connsiteX55" fmla="*/ 990600 w 2039730"/>
              <a:gd name="connsiteY55" fmla="*/ 30532 h 1430707"/>
              <a:gd name="connsiteX56" fmla="*/ 904875 w 2039730"/>
              <a:gd name="connsiteY56" fmla="*/ 49582 h 1430707"/>
              <a:gd name="connsiteX57" fmla="*/ 771525 w 2039730"/>
              <a:gd name="connsiteY57" fmla="*/ 68632 h 1430707"/>
              <a:gd name="connsiteX58" fmla="*/ 495300 w 2039730"/>
              <a:gd name="connsiteY58" fmla="*/ 59107 h 1430707"/>
              <a:gd name="connsiteX59" fmla="*/ 419100 w 2039730"/>
              <a:gd name="connsiteY59" fmla="*/ 49582 h 1430707"/>
              <a:gd name="connsiteX60" fmla="*/ 371475 w 2039730"/>
              <a:gd name="connsiteY60" fmla="*/ 30532 h 1430707"/>
              <a:gd name="connsiteX61" fmla="*/ 333375 w 2039730"/>
              <a:gd name="connsiteY61" fmla="*/ 21007 h 1430707"/>
              <a:gd name="connsiteX62" fmla="*/ 304800 w 2039730"/>
              <a:gd name="connsiteY62" fmla="*/ 1957 h 1430707"/>
              <a:gd name="connsiteX63" fmla="*/ 152400 w 2039730"/>
              <a:gd name="connsiteY63" fmla="*/ 21007 h 1430707"/>
              <a:gd name="connsiteX64" fmla="*/ 114300 w 2039730"/>
              <a:gd name="connsiteY64" fmla="*/ 78157 h 1430707"/>
              <a:gd name="connsiteX65" fmla="*/ 85725 w 2039730"/>
              <a:gd name="connsiteY65" fmla="*/ 144832 h 1430707"/>
              <a:gd name="connsiteX66" fmla="*/ 66675 w 2039730"/>
              <a:gd name="connsiteY66" fmla="*/ 173407 h 1430707"/>
              <a:gd name="connsiteX67" fmla="*/ 38100 w 2039730"/>
              <a:gd name="connsiteY67" fmla="*/ 268657 h 1430707"/>
              <a:gd name="connsiteX68" fmla="*/ 19050 w 2039730"/>
              <a:gd name="connsiteY68" fmla="*/ 354382 h 1430707"/>
              <a:gd name="connsiteX69" fmla="*/ 0 w 2039730"/>
              <a:gd name="connsiteY69" fmla="*/ 382957 h 1430707"/>
              <a:gd name="connsiteX70" fmla="*/ 0 w 2039730"/>
              <a:gd name="connsiteY70" fmla="*/ 621082 h 1430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2039730" h="1430707">
                <a:moveTo>
                  <a:pt x="0" y="621082"/>
                </a:moveTo>
                <a:lnTo>
                  <a:pt x="0" y="621082"/>
                </a:lnTo>
                <a:cubicBezTo>
                  <a:pt x="79805" y="735089"/>
                  <a:pt x="45177" y="684085"/>
                  <a:pt x="104775" y="773482"/>
                </a:cubicBezTo>
                <a:lnTo>
                  <a:pt x="142875" y="830632"/>
                </a:lnTo>
                <a:lnTo>
                  <a:pt x="161925" y="859207"/>
                </a:lnTo>
                <a:cubicBezTo>
                  <a:pt x="172819" y="902783"/>
                  <a:pt x="169129" y="903737"/>
                  <a:pt x="200025" y="944932"/>
                </a:cubicBezTo>
                <a:cubicBezTo>
                  <a:pt x="232599" y="988364"/>
                  <a:pt x="220873" y="960288"/>
                  <a:pt x="257175" y="992557"/>
                </a:cubicBezTo>
                <a:cubicBezTo>
                  <a:pt x="277311" y="1010455"/>
                  <a:pt x="295275" y="1030657"/>
                  <a:pt x="314325" y="1049707"/>
                </a:cubicBezTo>
                <a:lnTo>
                  <a:pt x="342900" y="1078282"/>
                </a:lnTo>
                <a:cubicBezTo>
                  <a:pt x="352425" y="1087807"/>
                  <a:pt x="360699" y="1098775"/>
                  <a:pt x="371475" y="1106857"/>
                </a:cubicBezTo>
                <a:cubicBezTo>
                  <a:pt x="384175" y="1116382"/>
                  <a:pt x="397522" y="1125101"/>
                  <a:pt x="409575" y="1135432"/>
                </a:cubicBezTo>
                <a:cubicBezTo>
                  <a:pt x="419802" y="1144198"/>
                  <a:pt x="427517" y="1155737"/>
                  <a:pt x="438150" y="1164007"/>
                </a:cubicBezTo>
                <a:cubicBezTo>
                  <a:pt x="456222" y="1178063"/>
                  <a:pt x="476250" y="1189407"/>
                  <a:pt x="495300" y="1202107"/>
                </a:cubicBezTo>
                <a:cubicBezTo>
                  <a:pt x="504825" y="1208457"/>
                  <a:pt x="513636" y="1216037"/>
                  <a:pt x="523875" y="1221157"/>
                </a:cubicBezTo>
                <a:cubicBezTo>
                  <a:pt x="536575" y="1227507"/>
                  <a:pt x="549934" y="1232682"/>
                  <a:pt x="561975" y="1240207"/>
                </a:cubicBezTo>
                <a:cubicBezTo>
                  <a:pt x="575437" y="1248621"/>
                  <a:pt x="587157" y="1259555"/>
                  <a:pt x="600075" y="1268782"/>
                </a:cubicBezTo>
                <a:cubicBezTo>
                  <a:pt x="609390" y="1275436"/>
                  <a:pt x="619958" y="1280382"/>
                  <a:pt x="628650" y="1287832"/>
                </a:cubicBezTo>
                <a:cubicBezTo>
                  <a:pt x="642287" y="1299521"/>
                  <a:pt x="651806" y="1315969"/>
                  <a:pt x="666750" y="1325932"/>
                </a:cubicBezTo>
                <a:cubicBezTo>
                  <a:pt x="696563" y="1345807"/>
                  <a:pt x="720732" y="1343926"/>
                  <a:pt x="752475" y="1354507"/>
                </a:cubicBezTo>
                <a:cubicBezTo>
                  <a:pt x="768695" y="1359914"/>
                  <a:pt x="783457" y="1369641"/>
                  <a:pt x="800100" y="1373557"/>
                </a:cubicBezTo>
                <a:cubicBezTo>
                  <a:pt x="837699" y="1382404"/>
                  <a:pt x="876457" y="1385380"/>
                  <a:pt x="914400" y="1392607"/>
                </a:cubicBezTo>
                <a:cubicBezTo>
                  <a:pt x="943155" y="1398084"/>
                  <a:pt x="971421" y="1405916"/>
                  <a:pt x="1000125" y="1411657"/>
                </a:cubicBezTo>
                <a:cubicBezTo>
                  <a:pt x="1034933" y="1418619"/>
                  <a:pt x="1069975" y="1424357"/>
                  <a:pt x="1104900" y="1430707"/>
                </a:cubicBezTo>
                <a:cubicBezTo>
                  <a:pt x="1184275" y="1427532"/>
                  <a:pt x="1263956" y="1428834"/>
                  <a:pt x="1343025" y="1421182"/>
                </a:cubicBezTo>
                <a:cubicBezTo>
                  <a:pt x="1378856" y="1417714"/>
                  <a:pt x="1401812" y="1402324"/>
                  <a:pt x="1428750" y="1383082"/>
                </a:cubicBezTo>
                <a:cubicBezTo>
                  <a:pt x="1441668" y="1373855"/>
                  <a:pt x="1453932" y="1363734"/>
                  <a:pt x="1466850" y="1354507"/>
                </a:cubicBezTo>
                <a:cubicBezTo>
                  <a:pt x="1476165" y="1347853"/>
                  <a:pt x="1486631" y="1342786"/>
                  <a:pt x="1495425" y="1335457"/>
                </a:cubicBezTo>
                <a:cubicBezTo>
                  <a:pt x="1513481" y="1320410"/>
                  <a:pt x="1532346" y="1299714"/>
                  <a:pt x="1543050" y="1278307"/>
                </a:cubicBezTo>
                <a:cubicBezTo>
                  <a:pt x="1547540" y="1269327"/>
                  <a:pt x="1549400" y="1259257"/>
                  <a:pt x="1552575" y="1249732"/>
                </a:cubicBezTo>
                <a:cubicBezTo>
                  <a:pt x="1558925" y="1164007"/>
                  <a:pt x="1560625" y="1077810"/>
                  <a:pt x="1571625" y="992557"/>
                </a:cubicBezTo>
                <a:cubicBezTo>
                  <a:pt x="1573442" y="978475"/>
                  <a:pt x="1582593" y="966131"/>
                  <a:pt x="1590675" y="954457"/>
                </a:cubicBezTo>
                <a:cubicBezTo>
                  <a:pt x="1611281" y="924693"/>
                  <a:pt x="1637270" y="898853"/>
                  <a:pt x="1657350" y="868732"/>
                </a:cubicBezTo>
                <a:cubicBezTo>
                  <a:pt x="1682750" y="830632"/>
                  <a:pt x="1701171" y="786811"/>
                  <a:pt x="1733550" y="754432"/>
                </a:cubicBezTo>
                <a:cubicBezTo>
                  <a:pt x="1755775" y="732207"/>
                  <a:pt x="1782790" y="713909"/>
                  <a:pt x="1800225" y="687757"/>
                </a:cubicBezTo>
                <a:cubicBezTo>
                  <a:pt x="1806575" y="678232"/>
                  <a:pt x="1811825" y="667874"/>
                  <a:pt x="1819275" y="659182"/>
                </a:cubicBezTo>
                <a:cubicBezTo>
                  <a:pt x="1830964" y="645545"/>
                  <a:pt x="1845686" y="634719"/>
                  <a:pt x="1857375" y="621082"/>
                </a:cubicBezTo>
                <a:cubicBezTo>
                  <a:pt x="1864825" y="612390"/>
                  <a:pt x="1868330" y="600602"/>
                  <a:pt x="1876425" y="592507"/>
                </a:cubicBezTo>
                <a:cubicBezTo>
                  <a:pt x="1887650" y="581282"/>
                  <a:pt x="1902472" y="574263"/>
                  <a:pt x="1914525" y="563932"/>
                </a:cubicBezTo>
                <a:cubicBezTo>
                  <a:pt x="1924752" y="555166"/>
                  <a:pt x="1932752" y="543981"/>
                  <a:pt x="1943100" y="535357"/>
                </a:cubicBezTo>
                <a:cubicBezTo>
                  <a:pt x="1967719" y="514841"/>
                  <a:pt x="1971611" y="516328"/>
                  <a:pt x="2000250" y="506782"/>
                </a:cubicBezTo>
                <a:cubicBezTo>
                  <a:pt x="2003425" y="497257"/>
                  <a:pt x="2004206" y="486561"/>
                  <a:pt x="2009775" y="478207"/>
                </a:cubicBezTo>
                <a:cubicBezTo>
                  <a:pt x="2017247" y="466999"/>
                  <a:pt x="2036570" y="462984"/>
                  <a:pt x="2038350" y="449632"/>
                </a:cubicBezTo>
                <a:cubicBezTo>
                  <a:pt x="2043403" y="411735"/>
                  <a:pt x="2033292" y="373302"/>
                  <a:pt x="2028825" y="335332"/>
                </a:cubicBezTo>
                <a:cubicBezTo>
                  <a:pt x="2025117" y="303811"/>
                  <a:pt x="2018996" y="275852"/>
                  <a:pt x="2000250" y="249607"/>
                </a:cubicBezTo>
                <a:cubicBezTo>
                  <a:pt x="1992420" y="238646"/>
                  <a:pt x="1981200" y="230557"/>
                  <a:pt x="1971675" y="221032"/>
                </a:cubicBezTo>
                <a:cubicBezTo>
                  <a:pt x="1968500" y="208332"/>
                  <a:pt x="1970770" y="192784"/>
                  <a:pt x="1962150" y="182932"/>
                </a:cubicBezTo>
                <a:cubicBezTo>
                  <a:pt x="1915433" y="129541"/>
                  <a:pt x="1918482" y="156335"/>
                  <a:pt x="1876425" y="135307"/>
                </a:cubicBezTo>
                <a:cubicBezTo>
                  <a:pt x="1866186" y="130187"/>
                  <a:pt x="1858089" y="121377"/>
                  <a:pt x="1847850" y="116257"/>
                </a:cubicBezTo>
                <a:cubicBezTo>
                  <a:pt x="1838870" y="111767"/>
                  <a:pt x="1828676" y="110257"/>
                  <a:pt x="1819275" y="106732"/>
                </a:cubicBezTo>
                <a:cubicBezTo>
                  <a:pt x="1803266" y="100729"/>
                  <a:pt x="1787870" y="93089"/>
                  <a:pt x="1771650" y="87682"/>
                </a:cubicBezTo>
                <a:cubicBezTo>
                  <a:pt x="1759231" y="83542"/>
                  <a:pt x="1745969" y="82297"/>
                  <a:pt x="1733550" y="78157"/>
                </a:cubicBezTo>
                <a:cubicBezTo>
                  <a:pt x="1717330" y="72750"/>
                  <a:pt x="1702446" y="63512"/>
                  <a:pt x="1685925" y="59107"/>
                </a:cubicBezTo>
                <a:cubicBezTo>
                  <a:pt x="1654639" y="50764"/>
                  <a:pt x="1622193" y="47473"/>
                  <a:pt x="1590675" y="40057"/>
                </a:cubicBezTo>
                <a:cubicBezTo>
                  <a:pt x="1568175" y="34763"/>
                  <a:pt x="1546973" y="23560"/>
                  <a:pt x="1524000" y="21007"/>
                </a:cubicBezTo>
                <a:cubicBezTo>
                  <a:pt x="1460810" y="13986"/>
                  <a:pt x="1397000" y="14657"/>
                  <a:pt x="1333500" y="11482"/>
                </a:cubicBezTo>
                <a:cubicBezTo>
                  <a:pt x="1284096" y="13458"/>
                  <a:pt x="1075705" y="17766"/>
                  <a:pt x="990600" y="30532"/>
                </a:cubicBezTo>
                <a:cubicBezTo>
                  <a:pt x="961652" y="34874"/>
                  <a:pt x="933714" y="44566"/>
                  <a:pt x="904875" y="49582"/>
                </a:cubicBezTo>
                <a:cubicBezTo>
                  <a:pt x="860638" y="57275"/>
                  <a:pt x="815975" y="62282"/>
                  <a:pt x="771525" y="68632"/>
                </a:cubicBezTo>
                <a:lnTo>
                  <a:pt x="495300" y="59107"/>
                </a:lnTo>
                <a:cubicBezTo>
                  <a:pt x="469740" y="57725"/>
                  <a:pt x="444042" y="55338"/>
                  <a:pt x="419100" y="49582"/>
                </a:cubicBezTo>
                <a:cubicBezTo>
                  <a:pt x="402440" y="45737"/>
                  <a:pt x="387695" y="35939"/>
                  <a:pt x="371475" y="30532"/>
                </a:cubicBezTo>
                <a:cubicBezTo>
                  <a:pt x="359056" y="26392"/>
                  <a:pt x="346075" y="24182"/>
                  <a:pt x="333375" y="21007"/>
                </a:cubicBezTo>
                <a:cubicBezTo>
                  <a:pt x="323850" y="14657"/>
                  <a:pt x="316225" y="2671"/>
                  <a:pt x="304800" y="1957"/>
                </a:cubicBezTo>
                <a:cubicBezTo>
                  <a:pt x="218105" y="-3461"/>
                  <a:pt x="208814" y="2202"/>
                  <a:pt x="152400" y="21007"/>
                </a:cubicBezTo>
                <a:cubicBezTo>
                  <a:pt x="131968" y="82304"/>
                  <a:pt x="158893" y="15727"/>
                  <a:pt x="114300" y="78157"/>
                </a:cubicBezTo>
                <a:cubicBezTo>
                  <a:pt x="81266" y="124405"/>
                  <a:pt x="106453" y="103375"/>
                  <a:pt x="85725" y="144832"/>
                </a:cubicBezTo>
                <a:cubicBezTo>
                  <a:pt x="80605" y="155071"/>
                  <a:pt x="73025" y="163882"/>
                  <a:pt x="66675" y="173407"/>
                </a:cubicBezTo>
                <a:cubicBezTo>
                  <a:pt x="42263" y="319879"/>
                  <a:pt x="75016" y="157909"/>
                  <a:pt x="38100" y="268657"/>
                </a:cubicBezTo>
                <a:cubicBezTo>
                  <a:pt x="31319" y="289000"/>
                  <a:pt x="28207" y="333017"/>
                  <a:pt x="19050" y="354382"/>
                </a:cubicBezTo>
                <a:cubicBezTo>
                  <a:pt x="14541" y="364904"/>
                  <a:pt x="6350" y="373432"/>
                  <a:pt x="0" y="382957"/>
                </a:cubicBezTo>
                <a:cubicBezTo>
                  <a:pt x="10758" y="576598"/>
                  <a:pt x="0" y="581395"/>
                  <a:pt x="0" y="621082"/>
                </a:cubicBez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8518197" y="3874718"/>
            <a:ext cx="3124200" cy="1945057"/>
          </a:xfrm>
          <a:custGeom>
            <a:avLst/>
            <a:gdLst>
              <a:gd name="connsiteX0" fmla="*/ 0 w 2039730"/>
              <a:gd name="connsiteY0" fmla="*/ 621082 h 1430707"/>
              <a:gd name="connsiteX1" fmla="*/ 0 w 2039730"/>
              <a:gd name="connsiteY1" fmla="*/ 621082 h 1430707"/>
              <a:gd name="connsiteX2" fmla="*/ 104775 w 2039730"/>
              <a:gd name="connsiteY2" fmla="*/ 773482 h 1430707"/>
              <a:gd name="connsiteX3" fmla="*/ 142875 w 2039730"/>
              <a:gd name="connsiteY3" fmla="*/ 830632 h 1430707"/>
              <a:gd name="connsiteX4" fmla="*/ 161925 w 2039730"/>
              <a:gd name="connsiteY4" fmla="*/ 859207 h 1430707"/>
              <a:gd name="connsiteX5" fmla="*/ 200025 w 2039730"/>
              <a:gd name="connsiteY5" fmla="*/ 944932 h 1430707"/>
              <a:gd name="connsiteX6" fmla="*/ 257175 w 2039730"/>
              <a:gd name="connsiteY6" fmla="*/ 992557 h 1430707"/>
              <a:gd name="connsiteX7" fmla="*/ 314325 w 2039730"/>
              <a:gd name="connsiteY7" fmla="*/ 1049707 h 1430707"/>
              <a:gd name="connsiteX8" fmla="*/ 342900 w 2039730"/>
              <a:gd name="connsiteY8" fmla="*/ 1078282 h 1430707"/>
              <a:gd name="connsiteX9" fmla="*/ 371475 w 2039730"/>
              <a:gd name="connsiteY9" fmla="*/ 1106857 h 1430707"/>
              <a:gd name="connsiteX10" fmla="*/ 409575 w 2039730"/>
              <a:gd name="connsiteY10" fmla="*/ 1135432 h 1430707"/>
              <a:gd name="connsiteX11" fmla="*/ 438150 w 2039730"/>
              <a:gd name="connsiteY11" fmla="*/ 1164007 h 1430707"/>
              <a:gd name="connsiteX12" fmla="*/ 495300 w 2039730"/>
              <a:gd name="connsiteY12" fmla="*/ 1202107 h 1430707"/>
              <a:gd name="connsiteX13" fmla="*/ 523875 w 2039730"/>
              <a:gd name="connsiteY13" fmla="*/ 1221157 h 1430707"/>
              <a:gd name="connsiteX14" fmla="*/ 561975 w 2039730"/>
              <a:gd name="connsiteY14" fmla="*/ 1240207 h 1430707"/>
              <a:gd name="connsiteX15" fmla="*/ 600075 w 2039730"/>
              <a:gd name="connsiteY15" fmla="*/ 1268782 h 1430707"/>
              <a:gd name="connsiteX16" fmla="*/ 628650 w 2039730"/>
              <a:gd name="connsiteY16" fmla="*/ 1287832 h 1430707"/>
              <a:gd name="connsiteX17" fmla="*/ 666750 w 2039730"/>
              <a:gd name="connsiteY17" fmla="*/ 1325932 h 1430707"/>
              <a:gd name="connsiteX18" fmla="*/ 752475 w 2039730"/>
              <a:gd name="connsiteY18" fmla="*/ 1354507 h 1430707"/>
              <a:gd name="connsiteX19" fmla="*/ 800100 w 2039730"/>
              <a:gd name="connsiteY19" fmla="*/ 1373557 h 1430707"/>
              <a:gd name="connsiteX20" fmla="*/ 914400 w 2039730"/>
              <a:gd name="connsiteY20" fmla="*/ 1392607 h 1430707"/>
              <a:gd name="connsiteX21" fmla="*/ 1000125 w 2039730"/>
              <a:gd name="connsiteY21" fmla="*/ 1411657 h 1430707"/>
              <a:gd name="connsiteX22" fmla="*/ 1104900 w 2039730"/>
              <a:gd name="connsiteY22" fmla="*/ 1430707 h 1430707"/>
              <a:gd name="connsiteX23" fmla="*/ 1343025 w 2039730"/>
              <a:gd name="connsiteY23" fmla="*/ 1421182 h 1430707"/>
              <a:gd name="connsiteX24" fmla="*/ 1428750 w 2039730"/>
              <a:gd name="connsiteY24" fmla="*/ 1383082 h 1430707"/>
              <a:gd name="connsiteX25" fmla="*/ 1466850 w 2039730"/>
              <a:gd name="connsiteY25" fmla="*/ 1354507 h 1430707"/>
              <a:gd name="connsiteX26" fmla="*/ 1495425 w 2039730"/>
              <a:gd name="connsiteY26" fmla="*/ 1335457 h 1430707"/>
              <a:gd name="connsiteX27" fmla="*/ 1543050 w 2039730"/>
              <a:gd name="connsiteY27" fmla="*/ 1278307 h 1430707"/>
              <a:gd name="connsiteX28" fmla="*/ 1552575 w 2039730"/>
              <a:gd name="connsiteY28" fmla="*/ 1249732 h 1430707"/>
              <a:gd name="connsiteX29" fmla="*/ 1571625 w 2039730"/>
              <a:gd name="connsiteY29" fmla="*/ 992557 h 1430707"/>
              <a:gd name="connsiteX30" fmla="*/ 1590675 w 2039730"/>
              <a:gd name="connsiteY30" fmla="*/ 954457 h 1430707"/>
              <a:gd name="connsiteX31" fmla="*/ 1657350 w 2039730"/>
              <a:gd name="connsiteY31" fmla="*/ 868732 h 1430707"/>
              <a:gd name="connsiteX32" fmla="*/ 1733550 w 2039730"/>
              <a:gd name="connsiteY32" fmla="*/ 754432 h 1430707"/>
              <a:gd name="connsiteX33" fmla="*/ 1800225 w 2039730"/>
              <a:gd name="connsiteY33" fmla="*/ 687757 h 1430707"/>
              <a:gd name="connsiteX34" fmla="*/ 1819275 w 2039730"/>
              <a:gd name="connsiteY34" fmla="*/ 659182 h 1430707"/>
              <a:gd name="connsiteX35" fmla="*/ 1857375 w 2039730"/>
              <a:gd name="connsiteY35" fmla="*/ 621082 h 1430707"/>
              <a:gd name="connsiteX36" fmla="*/ 1876425 w 2039730"/>
              <a:gd name="connsiteY36" fmla="*/ 592507 h 1430707"/>
              <a:gd name="connsiteX37" fmla="*/ 1914525 w 2039730"/>
              <a:gd name="connsiteY37" fmla="*/ 563932 h 1430707"/>
              <a:gd name="connsiteX38" fmla="*/ 1943100 w 2039730"/>
              <a:gd name="connsiteY38" fmla="*/ 535357 h 1430707"/>
              <a:gd name="connsiteX39" fmla="*/ 2000250 w 2039730"/>
              <a:gd name="connsiteY39" fmla="*/ 506782 h 1430707"/>
              <a:gd name="connsiteX40" fmla="*/ 2009775 w 2039730"/>
              <a:gd name="connsiteY40" fmla="*/ 478207 h 1430707"/>
              <a:gd name="connsiteX41" fmla="*/ 2038350 w 2039730"/>
              <a:gd name="connsiteY41" fmla="*/ 449632 h 1430707"/>
              <a:gd name="connsiteX42" fmla="*/ 2028825 w 2039730"/>
              <a:gd name="connsiteY42" fmla="*/ 335332 h 1430707"/>
              <a:gd name="connsiteX43" fmla="*/ 2000250 w 2039730"/>
              <a:gd name="connsiteY43" fmla="*/ 249607 h 1430707"/>
              <a:gd name="connsiteX44" fmla="*/ 1971675 w 2039730"/>
              <a:gd name="connsiteY44" fmla="*/ 221032 h 1430707"/>
              <a:gd name="connsiteX45" fmla="*/ 1962150 w 2039730"/>
              <a:gd name="connsiteY45" fmla="*/ 182932 h 1430707"/>
              <a:gd name="connsiteX46" fmla="*/ 1876425 w 2039730"/>
              <a:gd name="connsiteY46" fmla="*/ 135307 h 1430707"/>
              <a:gd name="connsiteX47" fmla="*/ 1847850 w 2039730"/>
              <a:gd name="connsiteY47" fmla="*/ 116257 h 1430707"/>
              <a:gd name="connsiteX48" fmla="*/ 1819275 w 2039730"/>
              <a:gd name="connsiteY48" fmla="*/ 106732 h 1430707"/>
              <a:gd name="connsiteX49" fmla="*/ 1771650 w 2039730"/>
              <a:gd name="connsiteY49" fmla="*/ 87682 h 1430707"/>
              <a:gd name="connsiteX50" fmla="*/ 1733550 w 2039730"/>
              <a:gd name="connsiteY50" fmla="*/ 78157 h 1430707"/>
              <a:gd name="connsiteX51" fmla="*/ 1685925 w 2039730"/>
              <a:gd name="connsiteY51" fmla="*/ 59107 h 1430707"/>
              <a:gd name="connsiteX52" fmla="*/ 1590675 w 2039730"/>
              <a:gd name="connsiteY52" fmla="*/ 40057 h 1430707"/>
              <a:gd name="connsiteX53" fmla="*/ 1524000 w 2039730"/>
              <a:gd name="connsiteY53" fmla="*/ 21007 h 1430707"/>
              <a:gd name="connsiteX54" fmla="*/ 1333500 w 2039730"/>
              <a:gd name="connsiteY54" fmla="*/ 11482 h 1430707"/>
              <a:gd name="connsiteX55" fmla="*/ 990600 w 2039730"/>
              <a:gd name="connsiteY55" fmla="*/ 30532 h 1430707"/>
              <a:gd name="connsiteX56" fmla="*/ 904875 w 2039730"/>
              <a:gd name="connsiteY56" fmla="*/ 49582 h 1430707"/>
              <a:gd name="connsiteX57" fmla="*/ 771525 w 2039730"/>
              <a:gd name="connsiteY57" fmla="*/ 68632 h 1430707"/>
              <a:gd name="connsiteX58" fmla="*/ 495300 w 2039730"/>
              <a:gd name="connsiteY58" fmla="*/ 59107 h 1430707"/>
              <a:gd name="connsiteX59" fmla="*/ 419100 w 2039730"/>
              <a:gd name="connsiteY59" fmla="*/ 49582 h 1430707"/>
              <a:gd name="connsiteX60" fmla="*/ 371475 w 2039730"/>
              <a:gd name="connsiteY60" fmla="*/ 30532 h 1430707"/>
              <a:gd name="connsiteX61" fmla="*/ 333375 w 2039730"/>
              <a:gd name="connsiteY61" fmla="*/ 21007 h 1430707"/>
              <a:gd name="connsiteX62" fmla="*/ 304800 w 2039730"/>
              <a:gd name="connsiteY62" fmla="*/ 1957 h 1430707"/>
              <a:gd name="connsiteX63" fmla="*/ 152400 w 2039730"/>
              <a:gd name="connsiteY63" fmla="*/ 21007 h 1430707"/>
              <a:gd name="connsiteX64" fmla="*/ 114300 w 2039730"/>
              <a:gd name="connsiteY64" fmla="*/ 78157 h 1430707"/>
              <a:gd name="connsiteX65" fmla="*/ 85725 w 2039730"/>
              <a:gd name="connsiteY65" fmla="*/ 144832 h 1430707"/>
              <a:gd name="connsiteX66" fmla="*/ 66675 w 2039730"/>
              <a:gd name="connsiteY66" fmla="*/ 173407 h 1430707"/>
              <a:gd name="connsiteX67" fmla="*/ 38100 w 2039730"/>
              <a:gd name="connsiteY67" fmla="*/ 268657 h 1430707"/>
              <a:gd name="connsiteX68" fmla="*/ 19050 w 2039730"/>
              <a:gd name="connsiteY68" fmla="*/ 354382 h 1430707"/>
              <a:gd name="connsiteX69" fmla="*/ 0 w 2039730"/>
              <a:gd name="connsiteY69" fmla="*/ 382957 h 1430707"/>
              <a:gd name="connsiteX70" fmla="*/ 0 w 2039730"/>
              <a:gd name="connsiteY70" fmla="*/ 621082 h 1430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2039730" h="1430707">
                <a:moveTo>
                  <a:pt x="0" y="621082"/>
                </a:moveTo>
                <a:lnTo>
                  <a:pt x="0" y="621082"/>
                </a:lnTo>
                <a:cubicBezTo>
                  <a:pt x="79805" y="735089"/>
                  <a:pt x="45177" y="684085"/>
                  <a:pt x="104775" y="773482"/>
                </a:cubicBezTo>
                <a:lnTo>
                  <a:pt x="142875" y="830632"/>
                </a:lnTo>
                <a:lnTo>
                  <a:pt x="161925" y="859207"/>
                </a:lnTo>
                <a:cubicBezTo>
                  <a:pt x="172819" y="902783"/>
                  <a:pt x="169129" y="903737"/>
                  <a:pt x="200025" y="944932"/>
                </a:cubicBezTo>
                <a:cubicBezTo>
                  <a:pt x="232599" y="988364"/>
                  <a:pt x="220873" y="960288"/>
                  <a:pt x="257175" y="992557"/>
                </a:cubicBezTo>
                <a:cubicBezTo>
                  <a:pt x="277311" y="1010455"/>
                  <a:pt x="295275" y="1030657"/>
                  <a:pt x="314325" y="1049707"/>
                </a:cubicBezTo>
                <a:lnTo>
                  <a:pt x="342900" y="1078282"/>
                </a:lnTo>
                <a:cubicBezTo>
                  <a:pt x="352425" y="1087807"/>
                  <a:pt x="360699" y="1098775"/>
                  <a:pt x="371475" y="1106857"/>
                </a:cubicBezTo>
                <a:cubicBezTo>
                  <a:pt x="384175" y="1116382"/>
                  <a:pt x="397522" y="1125101"/>
                  <a:pt x="409575" y="1135432"/>
                </a:cubicBezTo>
                <a:cubicBezTo>
                  <a:pt x="419802" y="1144198"/>
                  <a:pt x="427517" y="1155737"/>
                  <a:pt x="438150" y="1164007"/>
                </a:cubicBezTo>
                <a:cubicBezTo>
                  <a:pt x="456222" y="1178063"/>
                  <a:pt x="476250" y="1189407"/>
                  <a:pt x="495300" y="1202107"/>
                </a:cubicBezTo>
                <a:cubicBezTo>
                  <a:pt x="504825" y="1208457"/>
                  <a:pt x="513636" y="1216037"/>
                  <a:pt x="523875" y="1221157"/>
                </a:cubicBezTo>
                <a:cubicBezTo>
                  <a:pt x="536575" y="1227507"/>
                  <a:pt x="549934" y="1232682"/>
                  <a:pt x="561975" y="1240207"/>
                </a:cubicBezTo>
                <a:cubicBezTo>
                  <a:pt x="575437" y="1248621"/>
                  <a:pt x="587157" y="1259555"/>
                  <a:pt x="600075" y="1268782"/>
                </a:cubicBezTo>
                <a:cubicBezTo>
                  <a:pt x="609390" y="1275436"/>
                  <a:pt x="619958" y="1280382"/>
                  <a:pt x="628650" y="1287832"/>
                </a:cubicBezTo>
                <a:cubicBezTo>
                  <a:pt x="642287" y="1299521"/>
                  <a:pt x="651806" y="1315969"/>
                  <a:pt x="666750" y="1325932"/>
                </a:cubicBezTo>
                <a:cubicBezTo>
                  <a:pt x="696563" y="1345807"/>
                  <a:pt x="720732" y="1343926"/>
                  <a:pt x="752475" y="1354507"/>
                </a:cubicBezTo>
                <a:cubicBezTo>
                  <a:pt x="768695" y="1359914"/>
                  <a:pt x="783457" y="1369641"/>
                  <a:pt x="800100" y="1373557"/>
                </a:cubicBezTo>
                <a:cubicBezTo>
                  <a:pt x="837699" y="1382404"/>
                  <a:pt x="876457" y="1385380"/>
                  <a:pt x="914400" y="1392607"/>
                </a:cubicBezTo>
                <a:cubicBezTo>
                  <a:pt x="943155" y="1398084"/>
                  <a:pt x="971421" y="1405916"/>
                  <a:pt x="1000125" y="1411657"/>
                </a:cubicBezTo>
                <a:cubicBezTo>
                  <a:pt x="1034933" y="1418619"/>
                  <a:pt x="1069975" y="1424357"/>
                  <a:pt x="1104900" y="1430707"/>
                </a:cubicBezTo>
                <a:cubicBezTo>
                  <a:pt x="1184275" y="1427532"/>
                  <a:pt x="1263956" y="1428834"/>
                  <a:pt x="1343025" y="1421182"/>
                </a:cubicBezTo>
                <a:cubicBezTo>
                  <a:pt x="1378856" y="1417714"/>
                  <a:pt x="1401812" y="1402324"/>
                  <a:pt x="1428750" y="1383082"/>
                </a:cubicBezTo>
                <a:cubicBezTo>
                  <a:pt x="1441668" y="1373855"/>
                  <a:pt x="1453932" y="1363734"/>
                  <a:pt x="1466850" y="1354507"/>
                </a:cubicBezTo>
                <a:cubicBezTo>
                  <a:pt x="1476165" y="1347853"/>
                  <a:pt x="1486631" y="1342786"/>
                  <a:pt x="1495425" y="1335457"/>
                </a:cubicBezTo>
                <a:cubicBezTo>
                  <a:pt x="1513481" y="1320410"/>
                  <a:pt x="1532346" y="1299714"/>
                  <a:pt x="1543050" y="1278307"/>
                </a:cubicBezTo>
                <a:cubicBezTo>
                  <a:pt x="1547540" y="1269327"/>
                  <a:pt x="1549400" y="1259257"/>
                  <a:pt x="1552575" y="1249732"/>
                </a:cubicBezTo>
                <a:cubicBezTo>
                  <a:pt x="1558925" y="1164007"/>
                  <a:pt x="1560625" y="1077810"/>
                  <a:pt x="1571625" y="992557"/>
                </a:cubicBezTo>
                <a:cubicBezTo>
                  <a:pt x="1573442" y="978475"/>
                  <a:pt x="1582593" y="966131"/>
                  <a:pt x="1590675" y="954457"/>
                </a:cubicBezTo>
                <a:cubicBezTo>
                  <a:pt x="1611281" y="924693"/>
                  <a:pt x="1637270" y="898853"/>
                  <a:pt x="1657350" y="868732"/>
                </a:cubicBezTo>
                <a:cubicBezTo>
                  <a:pt x="1682750" y="830632"/>
                  <a:pt x="1701171" y="786811"/>
                  <a:pt x="1733550" y="754432"/>
                </a:cubicBezTo>
                <a:cubicBezTo>
                  <a:pt x="1755775" y="732207"/>
                  <a:pt x="1782790" y="713909"/>
                  <a:pt x="1800225" y="687757"/>
                </a:cubicBezTo>
                <a:cubicBezTo>
                  <a:pt x="1806575" y="678232"/>
                  <a:pt x="1811825" y="667874"/>
                  <a:pt x="1819275" y="659182"/>
                </a:cubicBezTo>
                <a:cubicBezTo>
                  <a:pt x="1830964" y="645545"/>
                  <a:pt x="1845686" y="634719"/>
                  <a:pt x="1857375" y="621082"/>
                </a:cubicBezTo>
                <a:cubicBezTo>
                  <a:pt x="1864825" y="612390"/>
                  <a:pt x="1868330" y="600602"/>
                  <a:pt x="1876425" y="592507"/>
                </a:cubicBezTo>
                <a:cubicBezTo>
                  <a:pt x="1887650" y="581282"/>
                  <a:pt x="1902472" y="574263"/>
                  <a:pt x="1914525" y="563932"/>
                </a:cubicBezTo>
                <a:cubicBezTo>
                  <a:pt x="1924752" y="555166"/>
                  <a:pt x="1932752" y="543981"/>
                  <a:pt x="1943100" y="535357"/>
                </a:cubicBezTo>
                <a:cubicBezTo>
                  <a:pt x="1967719" y="514841"/>
                  <a:pt x="1971611" y="516328"/>
                  <a:pt x="2000250" y="506782"/>
                </a:cubicBezTo>
                <a:cubicBezTo>
                  <a:pt x="2003425" y="497257"/>
                  <a:pt x="2004206" y="486561"/>
                  <a:pt x="2009775" y="478207"/>
                </a:cubicBezTo>
                <a:cubicBezTo>
                  <a:pt x="2017247" y="466999"/>
                  <a:pt x="2036570" y="462984"/>
                  <a:pt x="2038350" y="449632"/>
                </a:cubicBezTo>
                <a:cubicBezTo>
                  <a:pt x="2043403" y="411735"/>
                  <a:pt x="2033292" y="373302"/>
                  <a:pt x="2028825" y="335332"/>
                </a:cubicBezTo>
                <a:cubicBezTo>
                  <a:pt x="2025117" y="303811"/>
                  <a:pt x="2018996" y="275852"/>
                  <a:pt x="2000250" y="249607"/>
                </a:cubicBezTo>
                <a:cubicBezTo>
                  <a:pt x="1992420" y="238646"/>
                  <a:pt x="1981200" y="230557"/>
                  <a:pt x="1971675" y="221032"/>
                </a:cubicBezTo>
                <a:cubicBezTo>
                  <a:pt x="1968500" y="208332"/>
                  <a:pt x="1970770" y="192784"/>
                  <a:pt x="1962150" y="182932"/>
                </a:cubicBezTo>
                <a:cubicBezTo>
                  <a:pt x="1915433" y="129541"/>
                  <a:pt x="1918482" y="156335"/>
                  <a:pt x="1876425" y="135307"/>
                </a:cubicBezTo>
                <a:cubicBezTo>
                  <a:pt x="1866186" y="130187"/>
                  <a:pt x="1858089" y="121377"/>
                  <a:pt x="1847850" y="116257"/>
                </a:cubicBezTo>
                <a:cubicBezTo>
                  <a:pt x="1838870" y="111767"/>
                  <a:pt x="1828676" y="110257"/>
                  <a:pt x="1819275" y="106732"/>
                </a:cubicBezTo>
                <a:cubicBezTo>
                  <a:pt x="1803266" y="100729"/>
                  <a:pt x="1787870" y="93089"/>
                  <a:pt x="1771650" y="87682"/>
                </a:cubicBezTo>
                <a:cubicBezTo>
                  <a:pt x="1759231" y="83542"/>
                  <a:pt x="1745969" y="82297"/>
                  <a:pt x="1733550" y="78157"/>
                </a:cubicBezTo>
                <a:cubicBezTo>
                  <a:pt x="1717330" y="72750"/>
                  <a:pt x="1702446" y="63512"/>
                  <a:pt x="1685925" y="59107"/>
                </a:cubicBezTo>
                <a:cubicBezTo>
                  <a:pt x="1654639" y="50764"/>
                  <a:pt x="1622193" y="47473"/>
                  <a:pt x="1590675" y="40057"/>
                </a:cubicBezTo>
                <a:cubicBezTo>
                  <a:pt x="1568175" y="34763"/>
                  <a:pt x="1546973" y="23560"/>
                  <a:pt x="1524000" y="21007"/>
                </a:cubicBezTo>
                <a:cubicBezTo>
                  <a:pt x="1460810" y="13986"/>
                  <a:pt x="1397000" y="14657"/>
                  <a:pt x="1333500" y="11482"/>
                </a:cubicBezTo>
                <a:cubicBezTo>
                  <a:pt x="1284096" y="13458"/>
                  <a:pt x="1075705" y="17766"/>
                  <a:pt x="990600" y="30532"/>
                </a:cubicBezTo>
                <a:cubicBezTo>
                  <a:pt x="961652" y="34874"/>
                  <a:pt x="933714" y="44566"/>
                  <a:pt x="904875" y="49582"/>
                </a:cubicBezTo>
                <a:cubicBezTo>
                  <a:pt x="860638" y="57275"/>
                  <a:pt x="815975" y="62282"/>
                  <a:pt x="771525" y="68632"/>
                </a:cubicBezTo>
                <a:lnTo>
                  <a:pt x="495300" y="59107"/>
                </a:lnTo>
                <a:cubicBezTo>
                  <a:pt x="469740" y="57725"/>
                  <a:pt x="444042" y="55338"/>
                  <a:pt x="419100" y="49582"/>
                </a:cubicBezTo>
                <a:cubicBezTo>
                  <a:pt x="402440" y="45737"/>
                  <a:pt x="387695" y="35939"/>
                  <a:pt x="371475" y="30532"/>
                </a:cubicBezTo>
                <a:cubicBezTo>
                  <a:pt x="359056" y="26392"/>
                  <a:pt x="346075" y="24182"/>
                  <a:pt x="333375" y="21007"/>
                </a:cubicBezTo>
                <a:cubicBezTo>
                  <a:pt x="323850" y="14657"/>
                  <a:pt x="316225" y="2671"/>
                  <a:pt x="304800" y="1957"/>
                </a:cubicBezTo>
                <a:cubicBezTo>
                  <a:pt x="218105" y="-3461"/>
                  <a:pt x="208814" y="2202"/>
                  <a:pt x="152400" y="21007"/>
                </a:cubicBezTo>
                <a:cubicBezTo>
                  <a:pt x="131968" y="82304"/>
                  <a:pt x="158893" y="15727"/>
                  <a:pt x="114300" y="78157"/>
                </a:cubicBezTo>
                <a:cubicBezTo>
                  <a:pt x="81266" y="124405"/>
                  <a:pt x="106453" y="103375"/>
                  <a:pt x="85725" y="144832"/>
                </a:cubicBezTo>
                <a:cubicBezTo>
                  <a:pt x="80605" y="155071"/>
                  <a:pt x="73025" y="163882"/>
                  <a:pt x="66675" y="173407"/>
                </a:cubicBezTo>
                <a:cubicBezTo>
                  <a:pt x="42263" y="319879"/>
                  <a:pt x="75016" y="157909"/>
                  <a:pt x="38100" y="268657"/>
                </a:cubicBezTo>
                <a:cubicBezTo>
                  <a:pt x="31319" y="289000"/>
                  <a:pt x="28207" y="333017"/>
                  <a:pt x="19050" y="354382"/>
                </a:cubicBezTo>
                <a:cubicBezTo>
                  <a:pt x="14541" y="364904"/>
                  <a:pt x="6350" y="373432"/>
                  <a:pt x="0" y="382957"/>
                </a:cubicBezTo>
                <a:cubicBezTo>
                  <a:pt x="10758" y="576598"/>
                  <a:pt x="0" y="581395"/>
                  <a:pt x="0" y="621082"/>
                </a:cubicBez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8318172" y="3874718"/>
            <a:ext cx="340053" cy="35438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955472" y="3114495"/>
            <a:ext cx="340053" cy="35438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1590952" y="4051909"/>
            <a:ext cx="340053" cy="35438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0756572" y="5540751"/>
            <a:ext cx="340053" cy="35438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75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 smtClean="0"/>
              <a:t>Introduction to mathimatical morphology in IP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2589"/>
            <a:ext cx="10515600" cy="4874374"/>
          </a:xfrm>
        </p:spPr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457200" lvl="1" indent="0">
              <a:buNone/>
            </a:pPr>
            <a:endParaRPr lang="de-DE" dirty="0" smtClean="0"/>
          </a:p>
          <a:p>
            <a:pPr marL="457200" lvl="1" indent="0">
              <a:buNone/>
            </a:pPr>
            <a:r>
              <a:rPr lang="de-DE" b="1" dirty="0" smtClean="0"/>
              <a:t>Some properties:</a:t>
            </a:r>
          </a:p>
          <a:p>
            <a:pPr marL="457200" lvl="1" indent="0">
              <a:buNone/>
            </a:pPr>
            <a:endParaRPr lang="de-DE" dirty="0"/>
          </a:p>
          <a:p>
            <a:pPr marL="914400" lvl="1" indent="-457200">
              <a:buFont typeface="+mj-lt"/>
              <a:buAutoNum type="arabicPeriod"/>
            </a:pPr>
            <a:r>
              <a:rPr lang="de-DE" dirty="0" smtClean="0"/>
              <a:t>Can be extended easly to the grayscale images</a:t>
            </a:r>
          </a:p>
          <a:p>
            <a:pPr marL="914400" lvl="1" indent="-457200">
              <a:buFont typeface="+mj-lt"/>
              <a:buAutoNum type="arabicPeriod"/>
            </a:pPr>
            <a:endParaRPr lang="de-DE" dirty="0"/>
          </a:p>
          <a:p>
            <a:pPr marL="914400" lvl="1" indent="-457200">
              <a:buFont typeface="+mj-lt"/>
              <a:buAutoNum type="arabicPeriod"/>
            </a:pPr>
            <a:r>
              <a:rPr lang="de-DE" dirty="0" smtClean="0"/>
              <a:t>Very useful applications appear in image segmentation</a:t>
            </a:r>
          </a:p>
          <a:p>
            <a:pPr marL="914400" lvl="1" indent="-457200">
              <a:buFont typeface="+mj-lt"/>
              <a:buAutoNum type="arabicPeriod"/>
            </a:pPr>
            <a:endParaRPr lang="de-DE" dirty="0"/>
          </a:p>
          <a:p>
            <a:pPr marL="914400" lvl="1" indent="-457200">
              <a:buFont typeface="+mj-lt"/>
              <a:buAutoNum type="arabicPeriod"/>
            </a:pPr>
            <a:r>
              <a:rPr lang="de-DE" dirty="0" smtClean="0"/>
              <a:t>More applications will appear by combination of the basic operations</a:t>
            </a:r>
          </a:p>
          <a:p>
            <a:pPr marL="457200" lvl="1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726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Combined operations 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02589"/>
                <a:ext cx="10515600" cy="4874374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de-DE" dirty="0" smtClean="0"/>
              </a:p>
              <a:p>
                <a:pPr marL="457200" lvl="1" indent="0">
                  <a:buNone/>
                </a:pPr>
                <a:endParaRPr lang="de-DE" dirty="0" smtClean="0"/>
              </a:p>
              <a:p>
                <a:pPr marL="457200" lvl="1" indent="0">
                  <a:buNone/>
                </a:pPr>
                <a:r>
                  <a:rPr lang="de-DE" b="1" dirty="0" smtClean="0"/>
                  <a:t>Operations:</a:t>
                </a:r>
              </a:p>
              <a:p>
                <a:pPr marL="457200" lvl="1" indent="0">
                  <a:buNone/>
                </a:pPr>
                <a:endParaRPr lang="de-DE" dirty="0" smtClean="0"/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de-DE" b="1" dirty="0" smtClean="0"/>
                  <a:t>Opening: </a:t>
                </a:r>
                <a:r>
                  <a:rPr lang="de-DE" dirty="0" smtClean="0"/>
                  <a:t>Erosion + Dilation</a:t>
                </a:r>
              </a:p>
              <a:p>
                <a:pPr lvl="1"/>
                <a:r>
                  <a:rPr lang="de-DE" dirty="0" smtClean="0"/>
                  <a:t>Let B be the structuring element </a:t>
                </a:r>
              </a:p>
              <a:p>
                <a:pPr lvl="1"/>
                <a:r>
                  <a:rPr lang="de-DE" dirty="0" smtClean="0"/>
                  <a:t>Let A be the original set</a:t>
                </a:r>
              </a:p>
              <a:p>
                <a:pPr marL="914400" lvl="1" indent="-457200">
                  <a:buFont typeface="+mj-lt"/>
                  <a:buAutoNum type="arabicPeriod"/>
                </a:pPr>
                <a:endParaRPr lang="de-DE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∘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=(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⊝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)⨁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de-DE" dirty="0"/>
              </a:p>
              <a:p>
                <a:pPr marL="457200" lvl="1" indent="0">
                  <a:buNone/>
                </a:pPr>
                <a:endParaRPr lang="de-DE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02589"/>
                <a:ext cx="10515600" cy="4874374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945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3359</TotalTime>
  <Words>511</Words>
  <Application>Microsoft Office PowerPoint</Application>
  <PresentationFormat>Widescreen</PresentationFormat>
  <Paragraphs>113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Office Theme</vt:lpstr>
      <vt:lpstr>Medical Image Processing</vt:lpstr>
      <vt:lpstr>Main thresholding methods </vt:lpstr>
      <vt:lpstr>Introduction to mathimatical morphology in IP </vt:lpstr>
      <vt:lpstr>Introduction to mathimatical morphology in IP </vt:lpstr>
      <vt:lpstr>Introduction to mathimatical morphology in IP </vt:lpstr>
      <vt:lpstr>Introduction to mathimatical morphology in IP </vt:lpstr>
      <vt:lpstr>Introduction to mathimatical morphology in IP </vt:lpstr>
      <vt:lpstr>Introduction to mathimatical morphology in IP </vt:lpstr>
      <vt:lpstr>Combined operations </vt:lpstr>
      <vt:lpstr>Combined operations </vt:lpstr>
      <vt:lpstr>Combined operations (not limited to) </vt:lpstr>
      <vt:lpstr>Combined operations (examples)</vt:lpstr>
      <vt:lpstr>Combined operations (examples)</vt:lpstr>
      <vt:lpstr>Combined operations (examples)</vt:lpstr>
      <vt:lpstr>Combined operations (examples)</vt:lpstr>
      <vt:lpstr>Some Applications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Image Processing</dc:title>
  <dc:creator>Amir</dc:creator>
  <cp:lastModifiedBy>Amir</cp:lastModifiedBy>
  <cp:revision>67</cp:revision>
  <dcterms:created xsi:type="dcterms:W3CDTF">2017-01-14T23:04:06Z</dcterms:created>
  <dcterms:modified xsi:type="dcterms:W3CDTF">2017-01-29T21:10:04Z</dcterms:modified>
</cp:coreProperties>
</file>