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7099300" cy="1022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96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9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84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27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0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6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7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8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7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6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8AF50-84BC-407F-A6AB-31D3A9F8523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468ED-F1EC-4F6A-A2DC-535B3FE3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03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marathon.csee.usf.edu/Mammography/Databas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it.lut.fi/project/imageret/diaretdb1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image.diku.dk/emphysema_databas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c.up.pt/addi/ph2%20databas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yorku.ca/~mridatas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Medical Image Processing</a:t>
            </a:r>
            <a:br>
              <a:rPr lang="en-US" dirty="0" smtClean="0"/>
            </a:br>
            <a:r>
              <a:rPr lang="en-US" dirty="0" smtClean="0"/>
              <a:t>Projects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Due: 02.02.2018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9142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1: Mammographic Image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Dataset: </a:t>
            </a:r>
            <a:r>
              <a:rPr lang="en-US" dirty="0"/>
              <a:t>The Digital Database for Screening Mammography (DDSM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://marathon.csee.usf.edu/Mammography/Database.html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Apply required image preprocessing operations for cleaning and enhancing the dataset.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an automatic method for detecting normal, benign and cancer cases (3 classes).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Calculate the performance in terms of accuracy  by computing the recall and precision curve.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Draw ROC curve.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8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2: Diabetic </a:t>
            </a:r>
            <a:r>
              <a:rPr lang="en-US" dirty="0"/>
              <a:t>retinopathy detection </a:t>
            </a:r>
            <a:r>
              <a:rPr lang="en-US" dirty="0" smtClean="0"/>
              <a:t>methods (Max 2 persons).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Dataset: </a:t>
            </a:r>
            <a:r>
              <a:rPr lang="en-US" dirty="0"/>
              <a:t>The </a:t>
            </a:r>
            <a:r>
              <a:rPr lang="en-US" dirty="0" smtClean="0"/>
              <a:t>digital database </a:t>
            </a:r>
            <a:r>
              <a:rPr lang="en-US" dirty="0"/>
              <a:t>for </a:t>
            </a:r>
            <a:r>
              <a:rPr lang="en-US" dirty="0" smtClean="0"/>
              <a:t>benchmarking </a:t>
            </a:r>
            <a:r>
              <a:rPr lang="en-US" dirty="0"/>
              <a:t>diabetic retinopathy </a:t>
            </a:r>
            <a:r>
              <a:rPr lang="en-US" dirty="0" smtClean="0"/>
              <a:t>detection:</a:t>
            </a:r>
          </a:p>
          <a:p>
            <a:r>
              <a:rPr lang="en-US" dirty="0">
                <a:hlinkClick r:id="rId2"/>
              </a:rPr>
              <a:t>http://www2.it.lut.fi/project/imageret/diaretdb1/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Apply required image preprocessing operations for cleaning and enhancing the dataset.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an automatic method for detecting </a:t>
            </a:r>
            <a:r>
              <a:rPr lang="en-US" dirty="0" err="1" smtClean="0"/>
              <a:t>Microaneurysms</a:t>
            </a:r>
            <a:r>
              <a:rPr lang="en-US" dirty="0" smtClean="0"/>
              <a:t> images from normal ones.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Calculate the performance in terms of accuracy  by computing the recall and precision curve.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Draw ROC curve.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1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3: </a:t>
            </a:r>
            <a:r>
              <a:rPr lang="en-US" dirty="0"/>
              <a:t>Analysis of Pulmonary Emphysema using Local Binary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Dataset: Computed </a:t>
            </a:r>
            <a:r>
              <a:rPr lang="en-US" dirty="0"/>
              <a:t>tomography (CT) </a:t>
            </a:r>
            <a:r>
              <a:rPr lang="en-US" dirty="0" smtClean="0"/>
              <a:t>emphysema dataset</a:t>
            </a:r>
          </a:p>
          <a:p>
            <a:r>
              <a:rPr lang="en-US" dirty="0">
                <a:hlinkClick r:id="rId2"/>
              </a:rPr>
              <a:t>http://image.diku.dk/emphysema_database/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Apply required image preprocessing operations for cleaning and enhancing the dataset.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an automatic method for detecting no emphysema, emphysema (minimal/mild/moderate) and emphysema (severe/very severe) images (3 classes).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Calculate the performance in terms of accuracy  by computing the recall and precision curve.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Draw ROC curve.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22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4: </a:t>
            </a:r>
            <a:r>
              <a:rPr lang="en-US" dirty="0" err="1" smtClean="0"/>
              <a:t>Dermoscopic</a:t>
            </a:r>
            <a:r>
              <a:rPr lang="en-US" dirty="0" smtClean="0"/>
              <a:t> image segmentation (Max 2 persons)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Dataset: </a:t>
            </a:r>
            <a:r>
              <a:rPr lang="en-US" dirty="0" err="1" smtClean="0"/>
              <a:t>Dermoscopic</a:t>
            </a:r>
            <a:r>
              <a:rPr lang="en-US" dirty="0" smtClean="0"/>
              <a:t> </a:t>
            </a:r>
            <a:r>
              <a:rPr lang="en-US" dirty="0"/>
              <a:t>image </a:t>
            </a:r>
            <a:r>
              <a:rPr lang="en-US" dirty="0" smtClean="0"/>
              <a:t>dataset</a:t>
            </a:r>
          </a:p>
          <a:p>
            <a:r>
              <a:rPr lang="en-US" dirty="0">
                <a:hlinkClick r:id="rId2"/>
              </a:rPr>
              <a:t>http://www.fc.up.pt/addi/ph2%20database.html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Apply required image preprocessing operations for cleaning and enhancing the dataset.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an automatic method for image segmentation to segment the lesion part of the image (if more than one method is used, please compare the methods).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Calculate the performance in terms of accuracy  by computing the recall and precision curve.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Draw ROC curve.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91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5: </a:t>
            </a:r>
            <a:r>
              <a:rPr lang="en-US" dirty="0"/>
              <a:t> </a:t>
            </a:r>
            <a:r>
              <a:rPr lang="en-US" dirty="0" smtClean="0"/>
              <a:t>Analysis of short </a:t>
            </a:r>
            <a:r>
              <a:rPr lang="en-US" dirty="0"/>
              <a:t>axis cardiac MR </a:t>
            </a:r>
            <a:r>
              <a:rPr lang="en-US" dirty="0" smtClean="0"/>
              <a:t>digital images</a:t>
            </a:r>
            <a:r>
              <a:rPr lang="en-US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Dataset</a:t>
            </a:r>
            <a:r>
              <a:rPr lang="en-US" dirty="0"/>
              <a:t>: short axis cardiac MR digital images</a:t>
            </a:r>
            <a:r>
              <a:rPr lang="en-US" dirty="0" smtClean="0"/>
              <a:t> dataset</a:t>
            </a:r>
          </a:p>
          <a:p>
            <a:r>
              <a:rPr lang="en-US" dirty="0">
                <a:hlinkClick r:id="rId2"/>
              </a:rPr>
              <a:t>http://www.cse.yorku.ca/~mridataset/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Apply required image preprocessing operations for cleaning and enhancing the dataset.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an automatic method for image segmentation </a:t>
            </a:r>
            <a:r>
              <a:rPr lang="en-US" dirty="0" smtClean="0"/>
              <a:t> on</a:t>
            </a:r>
            <a:r>
              <a:rPr lang="en-US" dirty="0" smtClean="0"/>
              <a:t> </a:t>
            </a:r>
            <a:r>
              <a:rPr lang="en-US" dirty="0"/>
              <a:t> endocardium and </a:t>
            </a:r>
            <a:r>
              <a:rPr lang="en-US" dirty="0" smtClean="0"/>
              <a:t>epicardium sections.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Calculate the performance in terms of accuracy  by computing the recall and precision curve.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Draw ROC curve.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23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3091</TotalTime>
  <Words>339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Medical Image Processing Projects </vt:lpstr>
      <vt:lpstr>Project 1: Mammographic Image Analysis</vt:lpstr>
      <vt:lpstr>Project 2: Diabetic retinopathy detection methods (Max 2 persons).</vt:lpstr>
      <vt:lpstr>Project 3: Analysis of Pulmonary Emphysema using Local Binary Patterns</vt:lpstr>
      <vt:lpstr>Project 4: Dermoscopic image segmentation (Max 2 persons)</vt:lpstr>
      <vt:lpstr>Project 5:  Analysis of short axis cardiac MR digital images 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Image Processing Exercise no. 1 due: 14.11.2017</dc:title>
  <dc:creator>Amir</dc:creator>
  <cp:lastModifiedBy>Amir</cp:lastModifiedBy>
  <cp:revision>51</cp:revision>
  <cp:lastPrinted>2017-11-07T14:55:57Z</cp:lastPrinted>
  <dcterms:created xsi:type="dcterms:W3CDTF">2017-11-06T15:41:57Z</dcterms:created>
  <dcterms:modified xsi:type="dcterms:W3CDTF">2017-12-19T00:36:40Z</dcterms:modified>
</cp:coreProperties>
</file>